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EB Garamond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EBGaramond-bold.fntdata"/><Relationship Id="rId25" Type="http://schemas.openxmlformats.org/officeDocument/2006/relationships/font" Target="fonts/EBGaramond-regular.fntdata"/><Relationship Id="rId28" Type="http://schemas.openxmlformats.org/officeDocument/2006/relationships/font" Target="fonts/EBGaramond-boldItalic.fntdata"/><Relationship Id="rId27" Type="http://schemas.openxmlformats.org/officeDocument/2006/relationships/font" Target="fonts/EBGaramon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6bf3d517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26bf3d517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3cfee47f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73cfee47f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73cfee47f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73cfee47f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3cfee47f7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73cfee47f7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73cfee47f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73cfee47f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73d4db360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73d4db360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6bf3d517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6bf3d517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6bf3d517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26bf3d51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73cfee47f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73cfee47f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3d4db36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73d4db36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6bf3d517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26bf3d517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6bf3d5178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6bf3d5178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73cfee47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73cfee47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73cfee47f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73cfee47f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73cfee47f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73cfee47f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3cfee47f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73cfee47f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3cfee47f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3cfee47f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73cfee47f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73cfee47f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3cfee47f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73cfee47f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5.jp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5.jpg"/><Relationship Id="rId5" Type="http://schemas.openxmlformats.org/officeDocument/2006/relationships/image" Target="../media/image2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9.jp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.jpg"/><Relationship Id="rId5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6.jpg"/><Relationship Id="rId5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5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39825" y="622100"/>
            <a:ext cx="6743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SCLA Report</a:t>
            </a:r>
            <a:endParaRPr b="1" sz="44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Minnesota District Convention</a:t>
            </a:r>
            <a:endParaRPr b="1" sz="38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June 19, 2024</a:t>
            </a:r>
            <a:endParaRPr b="1" sz="38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94050" y="4114800"/>
            <a:ext cx="3280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Brian Shult, Executive Director</a:t>
            </a:r>
            <a:endParaRPr sz="18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Nate Kallies, Principal</a:t>
            </a:r>
            <a:endParaRPr sz="18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/>
        </p:nvSpPr>
        <p:spPr>
          <a:xfrm>
            <a:off x="1584850" y="0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New Teaching Staff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1046100" y="788800"/>
            <a:ext cx="7051800" cy="3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James Brohn, SS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Kincaid Diersen, Science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Andrew Grady, Dorm/SS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Riley Hillstrom, Dorm/Math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Jill Kock, ASL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Dave Liebhard, Science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Emily Mantz, English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Samantha Schoch, Dorm/PE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/>
        </p:nvSpPr>
        <p:spPr>
          <a:xfrm>
            <a:off x="1584850" y="0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New Teaching Staff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128" name="Google Shape;128;p23"/>
          <p:cNvSpPr txBox="1"/>
          <p:nvPr/>
        </p:nvSpPr>
        <p:spPr>
          <a:xfrm>
            <a:off x="1046100" y="843325"/>
            <a:ext cx="7051800" cy="3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Rev. Brad Snyder, Pastor/Counseling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Isaac Stellick, Dorm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Phil Sundblad, Applied Tech/STEM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Lori Unke, Dorm/Athletics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Summer Xu, Dorm/Mandarin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B Garamond"/>
              <a:buChar char="●"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Abby Zuberbier, Learning Resource Center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/>
        </p:nvSpPr>
        <p:spPr>
          <a:xfrm>
            <a:off x="1584850" y="0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2023-24 Enrollment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134" name="Google Shape;134;p24"/>
          <p:cNvSpPr txBox="1"/>
          <p:nvPr/>
        </p:nvSpPr>
        <p:spPr>
          <a:xfrm>
            <a:off x="1046100" y="843325"/>
            <a:ext cx="4228200" cy="3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Finished at 498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8th Grade: 43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Seniors: 102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98 International Students</a:t>
            </a:r>
            <a:endParaRPr sz="3000">
              <a:solidFill>
                <a:schemeClr val="dk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 sz="3000">
                <a:solidFill>
                  <a:schemeClr val="dk1"/>
                </a:solidFill>
              </a:rPr>
              <a:t>22 Countries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525" y="759925"/>
            <a:ext cx="2938725" cy="391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/>
        </p:nvSpPr>
        <p:spPr>
          <a:xfrm>
            <a:off x="1584850" y="0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Academic Update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141" name="Google Shape;141;p25"/>
          <p:cNvSpPr txBox="1"/>
          <p:nvPr/>
        </p:nvSpPr>
        <p:spPr>
          <a:xfrm>
            <a:off x="912375" y="716100"/>
            <a:ext cx="7997100" cy="3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PD Focus: Professional Learning Communities</a:t>
            </a:r>
            <a:endParaRPr sz="2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PD Focus: Response to Intervention</a:t>
            </a:r>
            <a:endParaRPr sz="2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Block Scheduling</a:t>
            </a:r>
            <a:endParaRPr sz="2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American Sign Language</a:t>
            </a:r>
            <a:endParaRPr sz="2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Cybersecurity</a:t>
            </a:r>
            <a:endParaRPr sz="2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MS Woodshop</a:t>
            </a:r>
            <a:endParaRPr sz="2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Dual Credit with Bethany (Applied Algebra/Stats and Computer Science)</a:t>
            </a:r>
            <a:endParaRPr sz="2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/>
          <p:nvPr/>
        </p:nvSpPr>
        <p:spPr>
          <a:xfrm>
            <a:off x="1584850" y="0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The Social Institute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912375" y="716100"/>
            <a:ext cx="7760700" cy="39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580" y="1040255"/>
            <a:ext cx="3063000" cy="30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912375" y="815550"/>
            <a:ext cx="4819200" cy="35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Proactive program used to fuel students’ health, happiness, and future success 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Focused on social media use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Interactive lessons used in all 6-12 grade religion courses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Provides admin with snapshots of students’ mental state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Avenues available for staff and parent education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/>
        </p:nvSpPr>
        <p:spPr>
          <a:xfrm>
            <a:off x="512525" y="1848900"/>
            <a:ext cx="4362000" cy="25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700"/>
              <a:buFont typeface="EB Garamond"/>
              <a:buChar char="●"/>
            </a:pPr>
            <a:r>
              <a:rPr lang="en" sz="27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Classroom </a:t>
            </a:r>
            <a:r>
              <a:rPr lang="en" sz="27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conversion</a:t>
            </a:r>
            <a:r>
              <a:rPr lang="en" sz="27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 to theater backstage</a:t>
            </a:r>
            <a:endParaRPr sz="27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700"/>
              <a:buFont typeface="EB Garamond"/>
              <a:buChar char="●"/>
            </a:pPr>
            <a:r>
              <a:rPr lang="en" sz="27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Soccer/Football Scoreboard</a:t>
            </a:r>
            <a:endParaRPr sz="27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700"/>
              <a:buFont typeface="EB Garamond"/>
              <a:buChar char="●"/>
            </a:pPr>
            <a:r>
              <a:rPr lang="en" sz="27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New track</a:t>
            </a:r>
            <a:endParaRPr sz="27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700"/>
              <a:buFont typeface="EB Garamond"/>
              <a:buChar char="●"/>
            </a:pPr>
            <a:r>
              <a:rPr lang="en" sz="27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HVAC</a:t>
            </a:r>
            <a:endParaRPr sz="27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753450" y="508900"/>
            <a:ext cx="7637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85200C"/>
                </a:solidFill>
              </a:rPr>
              <a:t>Under Construction</a:t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4874525" y="1848900"/>
            <a:ext cx="3818400" cy="26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Tech Upgrades</a:t>
            </a:r>
            <a:endParaRPr sz="29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Carpet</a:t>
            </a:r>
            <a:endParaRPr sz="29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Teacher Workspace</a:t>
            </a:r>
            <a:endParaRPr sz="29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Storage</a:t>
            </a:r>
            <a:endParaRPr sz="29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2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2900"/>
              <a:buFont typeface="EB Garamond"/>
              <a:buChar char="●"/>
            </a:pPr>
            <a:r>
              <a:rPr lang="en" sz="29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Website Refresh</a:t>
            </a:r>
            <a:endParaRPr sz="29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/>
        </p:nvSpPr>
        <p:spPr>
          <a:xfrm>
            <a:off x="1443000" y="1661175"/>
            <a:ext cx="65940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Lord willing…</a:t>
            </a:r>
            <a:endParaRPr sz="30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3000"/>
              <a:buFont typeface="EB Garamond"/>
              <a:buChar char="●"/>
            </a:pPr>
            <a:r>
              <a:rPr lang="en" sz="30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New spaces for applied tech/STEM (old boys’ dorm footprint)</a:t>
            </a:r>
            <a:endParaRPr sz="30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85200C"/>
              </a:buClr>
              <a:buSzPts val="3000"/>
              <a:buFont typeface="EB Garamond"/>
              <a:buChar char="●"/>
            </a:pPr>
            <a:r>
              <a:rPr lang="en" sz="3000">
                <a:solidFill>
                  <a:srgbClr val="85200C"/>
                </a:solidFill>
                <a:latin typeface="EB Garamond"/>
                <a:ea typeface="EB Garamond"/>
                <a:cs typeface="EB Garamond"/>
                <a:sym typeface="EB Garamond"/>
              </a:rPr>
              <a:t>Athletic space/gym/weight room (old girls’ dorm footprint)</a:t>
            </a:r>
            <a:endParaRPr sz="3000">
              <a:solidFill>
                <a:srgbClr val="85200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85200C"/>
              </a:solidFill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1443000" y="654300"/>
            <a:ext cx="6258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85200C"/>
                </a:solidFill>
              </a:rPr>
              <a:t>A look to the future…</a:t>
            </a:r>
            <a:endParaRPr sz="900">
              <a:solidFill>
                <a:srgbClr val="85200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 rotWithShape="1">
          <a:blip r:embed="rId3">
            <a:alphaModFix/>
          </a:blip>
          <a:srcRect b="4783" l="0" r="0" t="4792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300" y="152400"/>
            <a:ext cx="777740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/>
        </p:nvSpPr>
        <p:spPr>
          <a:xfrm>
            <a:off x="964700" y="745775"/>
            <a:ext cx="6348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85200C"/>
              </a:solidFill>
            </a:endParaRPr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366750" y="704375"/>
            <a:ext cx="7167000" cy="42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SCLA Mission Statement: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100">
                <a:solidFill>
                  <a:srgbClr val="85200C"/>
                </a:solidFill>
              </a:rPr>
              <a:t>Educating the total student 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100">
                <a:solidFill>
                  <a:srgbClr val="85200C"/>
                </a:solidFill>
              </a:rPr>
              <a:t>- spiritually, intellectually, physically -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3100">
                <a:solidFill>
                  <a:srgbClr val="85200C"/>
                </a:solidFill>
              </a:rPr>
              <a:t>in a caring, Christian family community.</a:t>
            </a:r>
            <a:endParaRPr sz="900">
              <a:solidFill>
                <a:srgbClr val="85200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/>
        </p:nvSpPr>
        <p:spPr>
          <a:xfrm>
            <a:off x="1512150" y="413575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Thank you for your service!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66" name="Google Shape;66;p15"/>
          <p:cNvSpPr txBox="1"/>
          <p:nvPr/>
        </p:nvSpPr>
        <p:spPr>
          <a:xfrm>
            <a:off x="3092225" y="1880950"/>
            <a:ext cx="3439500" cy="2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Mr. Paul Weihing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Applied Tech/Rel 9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40 years of service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21 of them at SCLA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7" name="Google Shape;67;p15" title="Weihing 2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9825" y="1449125"/>
            <a:ext cx="22193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125" y="1449125"/>
            <a:ext cx="2365828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1512150" y="413575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Thank you for your service!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3092225" y="1880950"/>
            <a:ext cx="3439500" cy="2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Ms. Ellen Pieper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Social Studies/PE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45 years of service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All of them at SCLA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5" name="Google Shape;75;p16" title="Pieper 2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725" y="1333975"/>
            <a:ext cx="22193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 title="Ellen Pieper archive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525" y="1333975"/>
            <a:ext cx="2394301" cy="319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1512150" y="413575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Thank you for your service!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pic>
        <p:nvPicPr>
          <p:cNvPr id="82" name="Google Shape;82;p17" title="Huebner D 2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1875" y="1333975"/>
            <a:ext cx="22193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200" y="1408475"/>
            <a:ext cx="2328868" cy="310515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3092225" y="1880950"/>
            <a:ext cx="3439500" cy="2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Pastor Dave Huebner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Guidance/Anything we asked him to do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41 years of service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36 years at SCLA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1512150" y="413575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Thank you for your service!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3092225" y="1880950"/>
            <a:ext cx="3439500" cy="2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Lorna Kapanke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Dave Mielke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1" name="Google Shape;91;p18" title="Kapanke 2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875" y="1505000"/>
            <a:ext cx="22193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 title="Mielke 23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09625" y="1505000"/>
            <a:ext cx="2219325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1512150" y="413575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Thank you for your service!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3092225" y="1880950"/>
            <a:ext cx="3439500" cy="2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Leanne Stob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Sarah Rieke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9" name="Google Shape;99;p19" title="Stob 2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900" y="1523625"/>
            <a:ext cx="22193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 title="Rieke 23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8625" y="1523625"/>
            <a:ext cx="2219325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/>
        </p:nvSpPr>
        <p:spPr>
          <a:xfrm>
            <a:off x="1512150" y="413575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Thank you for your service!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3092225" y="1880950"/>
            <a:ext cx="3439500" cy="2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Maria Reese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Kostia Skorenkyi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7" name="Google Shape;107;p20" title="Reese 2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2900" y="1486375"/>
            <a:ext cx="22193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 title="Skorenkyi 23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4125" y="1486375"/>
            <a:ext cx="2219325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1512150" y="413575"/>
            <a:ext cx="7167000" cy="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3900">
                <a:solidFill>
                  <a:srgbClr val="85200C"/>
                </a:solidFill>
              </a:rPr>
              <a:t>Thank you for your service!</a:t>
            </a:r>
            <a:endParaRPr sz="900">
              <a:solidFill>
                <a:srgbClr val="8520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31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900">
              <a:solidFill>
                <a:srgbClr val="85200C"/>
              </a:solidFill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3092225" y="1880950"/>
            <a:ext cx="3439500" cy="20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Isaac McClosky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Greg Brisolara</a:t>
            </a:r>
            <a:endParaRPr b="1" sz="2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5" name="Google Shape;115;p21" title="McClosky 2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350" y="1523625"/>
            <a:ext cx="2219325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1" title="Brisolara 23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6275" y="1523625"/>
            <a:ext cx="2219325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