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2" r:id="rId2"/>
    <p:sldMasterId id="2147483676" r:id="rId3"/>
    <p:sldMasterId id="2147483702" r:id="rId4"/>
    <p:sldMasterId id="2147483686" r:id="rId5"/>
    <p:sldMasterId id="2147483694" r:id="rId6"/>
  </p:sldMasterIdLst>
  <p:notesMasterIdLst>
    <p:notesMasterId r:id="rId28"/>
  </p:notesMasterIdLst>
  <p:sldIdLst>
    <p:sldId id="256" r:id="rId7"/>
    <p:sldId id="266" r:id="rId8"/>
    <p:sldId id="264" r:id="rId9"/>
    <p:sldId id="4733" r:id="rId10"/>
    <p:sldId id="4732" r:id="rId11"/>
    <p:sldId id="4749" r:id="rId12"/>
    <p:sldId id="4734" r:id="rId13"/>
    <p:sldId id="4739" r:id="rId14"/>
    <p:sldId id="4738" r:id="rId15"/>
    <p:sldId id="4740" r:id="rId16"/>
    <p:sldId id="4736" r:id="rId17"/>
    <p:sldId id="4743" r:id="rId18"/>
    <p:sldId id="4737" r:id="rId19"/>
    <p:sldId id="4744" r:id="rId20"/>
    <p:sldId id="4741" r:id="rId21"/>
    <p:sldId id="4745" r:id="rId22"/>
    <p:sldId id="4742" r:id="rId23"/>
    <p:sldId id="4746" r:id="rId24"/>
    <p:sldId id="4747" r:id="rId25"/>
    <p:sldId id="4748" r:id="rId26"/>
    <p:sldId id="26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2940"/>
    <a:srgbClr val="244D66"/>
    <a:srgbClr val="602534"/>
    <a:srgbClr val="14B6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ADC3D6-3766-42F8-ACB2-673B006F9C88}" v="23" dt="2024-05-28T19:08:46.2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72"/>
    <p:restoredTop sz="91187" autoAdjust="0"/>
  </p:normalViewPr>
  <p:slideViewPr>
    <p:cSldViewPr snapToGrid="0" snapToObjects="1">
      <p:cViewPr varScale="1">
        <p:scale>
          <a:sx n="63" d="100"/>
          <a:sy n="63" d="100"/>
        </p:scale>
        <p:origin x="118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el  P. Gaertner" userId="5693b756-dd83-4f05-8ba3-25f31ce990e4" providerId="ADAL" clId="{D7ADC3D6-3766-42F8-ACB2-673B006F9C88}"/>
    <pc:docChg chg="custSel addSld delSld modSld sldOrd">
      <pc:chgData name="Joel  P. Gaertner" userId="5693b756-dd83-4f05-8ba3-25f31ce990e4" providerId="ADAL" clId="{D7ADC3D6-3766-42F8-ACB2-673B006F9C88}" dt="2024-05-28T19:52:31.649" v="6743" actId="20577"/>
      <pc:docMkLst>
        <pc:docMk/>
      </pc:docMkLst>
      <pc:sldChg chg="del">
        <pc:chgData name="Joel  P. Gaertner" userId="5693b756-dd83-4f05-8ba3-25f31ce990e4" providerId="ADAL" clId="{D7ADC3D6-3766-42F8-ACB2-673B006F9C88}" dt="2024-05-28T18:59:24.193" v="286" actId="2696"/>
        <pc:sldMkLst>
          <pc:docMk/>
          <pc:sldMk cId="1420393676" sldId="259"/>
        </pc:sldMkLst>
      </pc:sldChg>
      <pc:sldChg chg="del">
        <pc:chgData name="Joel  P. Gaertner" userId="5693b756-dd83-4f05-8ba3-25f31ce990e4" providerId="ADAL" clId="{D7ADC3D6-3766-42F8-ACB2-673B006F9C88}" dt="2024-05-28T18:59:29.269" v="287" actId="2696"/>
        <pc:sldMkLst>
          <pc:docMk/>
          <pc:sldMk cId="633276847" sldId="261"/>
        </pc:sldMkLst>
      </pc:sldChg>
      <pc:sldChg chg="delSp modSp mod ord modNotesTx">
        <pc:chgData name="Joel  P. Gaertner" userId="5693b756-dd83-4f05-8ba3-25f31ce990e4" providerId="ADAL" clId="{D7ADC3D6-3766-42F8-ACB2-673B006F9C88}" dt="2024-05-28T19:52:31.649" v="6743" actId="20577"/>
        <pc:sldMkLst>
          <pc:docMk/>
          <pc:sldMk cId="4027519445" sldId="262"/>
        </pc:sldMkLst>
        <pc:spChg chg="del">
          <ac:chgData name="Joel  P. Gaertner" userId="5693b756-dd83-4f05-8ba3-25f31ce990e4" providerId="ADAL" clId="{D7ADC3D6-3766-42F8-ACB2-673B006F9C88}" dt="2024-05-28T19:00:15.901" v="383" actId="21"/>
          <ac:spMkLst>
            <pc:docMk/>
            <pc:sldMk cId="4027519445" sldId="262"/>
            <ac:spMk id="6" creationId="{9FB0D6A1-D9F5-F4FE-B188-F32C68EB8BA8}"/>
          </ac:spMkLst>
        </pc:spChg>
        <pc:spChg chg="mod">
          <ac:chgData name="Joel  P. Gaertner" userId="5693b756-dd83-4f05-8ba3-25f31ce990e4" providerId="ADAL" clId="{D7ADC3D6-3766-42F8-ACB2-673B006F9C88}" dt="2024-05-28T19:02:14.457" v="602" actId="20577"/>
          <ac:spMkLst>
            <pc:docMk/>
            <pc:sldMk cId="4027519445" sldId="262"/>
            <ac:spMk id="7" creationId="{0D1BA6AC-1737-041B-509A-C6D279942F84}"/>
          </ac:spMkLst>
        </pc:spChg>
      </pc:sldChg>
      <pc:sldChg chg="del">
        <pc:chgData name="Joel  P. Gaertner" userId="5693b756-dd83-4f05-8ba3-25f31ce990e4" providerId="ADAL" clId="{D7ADC3D6-3766-42F8-ACB2-673B006F9C88}" dt="2024-05-28T18:59:32.685" v="288" actId="2696"/>
        <pc:sldMkLst>
          <pc:docMk/>
          <pc:sldMk cId="1242838160" sldId="263"/>
        </pc:sldMkLst>
      </pc:sldChg>
      <pc:sldChg chg="addSp delSp modSp mod modNotesTx">
        <pc:chgData name="Joel  P. Gaertner" userId="5693b756-dd83-4f05-8ba3-25f31ce990e4" providerId="ADAL" clId="{D7ADC3D6-3766-42F8-ACB2-673B006F9C88}" dt="2024-05-28T19:13:42.911" v="930" actId="20577"/>
        <pc:sldMkLst>
          <pc:docMk/>
          <pc:sldMk cId="1220335880" sldId="264"/>
        </pc:sldMkLst>
        <pc:spChg chg="del">
          <ac:chgData name="Joel  P. Gaertner" userId="5693b756-dd83-4f05-8ba3-25f31ce990e4" providerId="ADAL" clId="{D7ADC3D6-3766-42F8-ACB2-673B006F9C88}" dt="2024-05-28T18:48:36.675" v="78"/>
          <ac:spMkLst>
            <pc:docMk/>
            <pc:sldMk cId="1220335880" sldId="264"/>
            <ac:spMk id="5" creationId="{50153C13-D048-12D0-3940-7F5402F937AD}"/>
          </ac:spMkLst>
        </pc:spChg>
        <pc:picChg chg="add mod">
          <ac:chgData name="Joel  P. Gaertner" userId="5693b756-dd83-4f05-8ba3-25f31ce990e4" providerId="ADAL" clId="{D7ADC3D6-3766-42F8-ACB2-673B006F9C88}" dt="2024-05-28T18:48:55.169" v="82" actId="14100"/>
          <ac:picMkLst>
            <pc:docMk/>
            <pc:sldMk cId="1220335880" sldId="264"/>
            <ac:picMk id="2" creationId="{4E58027A-EBFD-31F6-D028-0084DB054046}"/>
          </ac:picMkLst>
        </pc:picChg>
      </pc:sldChg>
      <pc:sldChg chg="del">
        <pc:chgData name="Joel  P. Gaertner" userId="5693b756-dd83-4f05-8ba3-25f31ce990e4" providerId="ADAL" clId="{D7ADC3D6-3766-42F8-ACB2-673B006F9C88}" dt="2024-05-28T18:59:36.479" v="289" actId="2696"/>
        <pc:sldMkLst>
          <pc:docMk/>
          <pc:sldMk cId="2492658453" sldId="265"/>
        </pc:sldMkLst>
      </pc:sldChg>
      <pc:sldChg chg="modSp mod">
        <pc:chgData name="Joel  P. Gaertner" userId="5693b756-dd83-4f05-8ba3-25f31ce990e4" providerId="ADAL" clId="{D7ADC3D6-3766-42F8-ACB2-673B006F9C88}" dt="2024-05-28T18:47:53.947" v="77" actId="20577"/>
        <pc:sldMkLst>
          <pc:docMk/>
          <pc:sldMk cId="1446678735" sldId="266"/>
        </pc:sldMkLst>
        <pc:spChg chg="mod">
          <ac:chgData name="Joel  P. Gaertner" userId="5693b756-dd83-4f05-8ba3-25f31ce990e4" providerId="ADAL" clId="{D7ADC3D6-3766-42F8-ACB2-673B006F9C88}" dt="2024-05-28T18:47:42.700" v="45" actId="255"/>
          <ac:spMkLst>
            <pc:docMk/>
            <pc:sldMk cId="1446678735" sldId="266"/>
            <ac:spMk id="2" creationId="{D561CC75-7399-64C9-9986-C8EF02A6043B}"/>
          </ac:spMkLst>
        </pc:spChg>
        <pc:spChg chg="mod">
          <ac:chgData name="Joel  P. Gaertner" userId="5693b756-dd83-4f05-8ba3-25f31ce990e4" providerId="ADAL" clId="{D7ADC3D6-3766-42F8-ACB2-673B006F9C88}" dt="2024-05-28T18:47:53.947" v="77" actId="20577"/>
          <ac:spMkLst>
            <pc:docMk/>
            <pc:sldMk cId="1446678735" sldId="266"/>
            <ac:spMk id="3" creationId="{5F00F849-8D47-9734-BFF7-9EADB3ECF6B7}"/>
          </ac:spMkLst>
        </pc:spChg>
      </pc:sldChg>
      <pc:sldChg chg="add setBg modNotesTx">
        <pc:chgData name="Joel  P. Gaertner" userId="5693b756-dd83-4f05-8ba3-25f31ce990e4" providerId="ADAL" clId="{D7ADC3D6-3766-42F8-ACB2-673B006F9C88}" dt="2024-05-28T19:26:36.269" v="1691" actId="20577"/>
        <pc:sldMkLst>
          <pc:docMk/>
          <pc:sldMk cId="1789507964" sldId="4732"/>
        </pc:sldMkLst>
      </pc:sldChg>
      <pc:sldChg chg="modSp add mod setBg modNotesTx">
        <pc:chgData name="Joel  P. Gaertner" userId="5693b756-dd83-4f05-8ba3-25f31ce990e4" providerId="ADAL" clId="{D7ADC3D6-3766-42F8-ACB2-673B006F9C88}" dt="2024-05-28T19:14:32.315" v="1102" actId="20577"/>
        <pc:sldMkLst>
          <pc:docMk/>
          <pc:sldMk cId="486488687" sldId="4733"/>
        </pc:sldMkLst>
        <pc:spChg chg="mod">
          <ac:chgData name="Joel  P. Gaertner" userId="5693b756-dd83-4f05-8ba3-25f31ce990e4" providerId="ADAL" clId="{D7ADC3D6-3766-42F8-ACB2-673B006F9C88}" dt="2024-05-28T18:50:16.523" v="86" actId="207"/>
          <ac:spMkLst>
            <pc:docMk/>
            <pc:sldMk cId="486488687" sldId="4733"/>
            <ac:spMk id="4" creationId="{54041D7C-F5C4-8CAE-ADF0-B6416870F6A3}"/>
          </ac:spMkLst>
        </pc:spChg>
      </pc:sldChg>
      <pc:sldChg chg="modSp add mod setBg modNotesTx">
        <pc:chgData name="Joel  P. Gaertner" userId="5693b756-dd83-4f05-8ba3-25f31ce990e4" providerId="ADAL" clId="{D7ADC3D6-3766-42F8-ACB2-673B006F9C88}" dt="2024-05-28T19:31:46.556" v="2631" actId="20577"/>
        <pc:sldMkLst>
          <pc:docMk/>
          <pc:sldMk cId="3539265665" sldId="4734"/>
        </pc:sldMkLst>
        <pc:spChg chg="mod">
          <ac:chgData name="Joel  P. Gaertner" userId="5693b756-dd83-4f05-8ba3-25f31ce990e4" providerId="ADAL" clId="{D7ADC3D6-3766-42F8-ACB2-673B006F9C88}" dt="2024-05-28T18:51:10.165" v="91" actId="207"/>
          <ac:spMkLst>
            <pc:docMk/>
            <pc:sldMk cId="3539265665" sldId="4734"/>
            <ac:spMk id="4" creationId="{54041D7C-F5C4-8CAE-ADF0-B6416870F6A3}"/>
          </ac:spMkLst>
        </pc:spChg>
      </pc:sldChg>
      <pc:sldChg chg="modSp add mod setBg modNotesTx">
        <pc:chgData name="Joel  P. Gaertner" userId="5693b756-dd83-4f05-8ba3-25f31ce990e4" providerId="ADAL" clId="{D7ADC3D6-3766-42F8-ACB2-673B006F9C88}" dt="2024-05-28T19:37:40.988" v="3741" actId="20577"/>
        <pc:sldMkLst>
          <pc:docMk/>
          <pc:sldMk cId="310034200" sldId="4736"/>
        </pc:sldMkLst>
        <pc:spChg chg="mod">
          <ac:chgData name="Joel  P. Gaertner" userId="5693b756-dd83-4f05-8ba3-25f31ce990e4" providerId="ADAL" clId="{D7ADC3D6-3766-42F8-ACB2-673B006F9C88}" dt="2024-05-28T19:08:39.907" v="712" actId="207"/>
          <ac:spMkLst>
            <pc:docMk/>
            <pc:sldMk cId="310034200" sldId="4736"/>
            <ac:spMk id="4" creationId="{54041D7C-F5C4-8CAE-ADF0-B6416870F6A3}"/>
          </ac:spMkLst>
        </pc:spChg>
      </pc:sldChg>
      <pc:sldChg chg="modSp add mod setBg modNotesTx">
        <pc:chgData name="Joel  P. Gaertner" userId="5693b756-dd83-4f05-8ba3-25f31ce990e4" providerId="ADAL" clId="{D7ADC3D6-3766-42F8-ACB2-673B006F9C88}" dt="2024-05-28T19:41:05.491" v="4422" actId="20577"/>
        <pc:sldMkLst>
          <pc:docMk/>
          <pc:sldMk cId="458525470" sldId="4737"/>
        </pc:sldMkLst>
        <pc:spChg chg="mod">
          <ac:chgData name="Joel  P. Gaertner" userId="5693b756-dd83-4f05-8ba3-25f31ce990e4" providerId="ADAL" clId="{D7ADC3D6-3766-42F8-ACB2-673B006F9C88}" dt="2024-05-28T18:56:46.418" v="262" actId="207"/>
          <ac:spMkLst>
            <pc:docMk/>
            <pc:sldMk cId="458525470" sldId="4737"/>
            <ac:spMk id="4" creationId="{54041D7C-F5C4-8CAE-ADF0-B6416870F6A3}"/>
          </ac:spMkLst>
        </pc:spChg>
      </pc:sldChg>
      <pc:sldChg chg="modSp add mod setBg modNotesTx">
        <pc:chgData name="Joel  P. Gaertner" userId="5693b756-dd83-4f05-8ba3-25f31ce990e4" providerId="ADAL" clId="{D7ADC3D6-3766-42F8-ACB2-673B006F9C88}" dt="2024-05-28T19:35:31.821" v="3338" actId="20577"/>
        <pc:sldMkLst>
          <pc:docMk/>
          <pc:sldMk cId="2011694150" sldId="4738"/>
        </pc:sldMkLst>
        <pc:spChg chg="mod">
          <ac:chgData name="Joel  P. Gaertner" userId="5693b756-dd83-4f05-8ba3-25f31ce990e4" providerId="ADAL" clId="{D7ADC3D6-3766-42F8-ACB2-673B006F9C88}" dt="2024-05-28T18:53:50.784" v="220" actId="20577"/>
          <ac:spMkLst>
            <pc:docMk/>
            <pc:sldMk cId="2011694150" sldId="4738"/>
            <ac:spMk id="4" creationId="{54041D7C-F5C4-8CAE-ADF0-B6416870F6A3}"/>
          </ac:spMkLst>
        </pc:spChg>
      </pc:sldChg>
      <pc:sldChg chg="modSp add mod setBg modNotesTx">
        <pc:chgData name="Joel  P. Gaertner" userId="5693b756-dd83-4f05-8ba3-25f31ce990e4" providerId="ADAL" clId="{D7ADC3D6-3766-42F8-ACB2-673B006F9C88}" dt="2024-05-28T19:34:05.393" v="3162" actId="20577"/>
        <pc:sldMkLst>
          <pc:docMk/>
          <pc:sldMk cId="3977624720" sldId="4739"/>
        </pc:sldMkLst>
        <pc:spChg chg="mod">
          <ac:chgData name="Joel  P. Gaertner" userId="5693b756-dd83-4f05-8ba3-25f31ce990e4" providerId="ADAL" clId="{D7ADC3D6-3766-42F8-ACB2-673B006F9C88}" dt="2024-05-28T18:53:15.761" v="200" actId="207"/>
          <ac:spMkLst>
            <pc:docMk/>
            <pc:sldMk cId="3977624720" sldId="4739"/>
            <ac:spMk id="4" creationId="{54041D7C-F5C4-8CAE-ADF0-B6416870F6A3}"/>
          </ac:spMkLst>
        </pc:spChg>
      </pc:sldChg>
      <pc:sldChg chg="modSp add mod setBg modNotesTx">
        <pc:chgData name="Joel  P. Gaertner" userId="5693b756-dd83-4f05-8ba3-25f31ce990e4" providerId="ADAL" clId="{D7ADC3D6-3766-42F8-ACB2-673B006F9C88}" dt="2024-05-28T19:36:43.788" v="3584" actId="20577"/>
        <pc:sldMkLst>
          <pc:docMk/>
          <pc:sldMk cId="1997012922" sldId="4740"/>
        </pc:sldMkLst>
        <pc:spChg chg="mod">
          <ac:chgData name="Joel  P. Gaertner" userId="5693b756-dd83-4f05-8ba3-25f31ce990e4" providerId="ADAL" clId="{D7ADC3D6-3766-42F8-ACB2-673B006F9C88}" dt="2024-05-28T19:34:26.257" v="3189" actId="1076"/>
          <ac:spMkLst>
            <pc:docMk/>
            <pc:sldMk cId="1997012922" sldId="4740"/>
            <ac:spMk id="4" creationId="{54041D7C-F5C4-8CAE-ADF0-B6416870F6A3}"/>
          </ac:spMkLst>
        </pc:spChg>
      </pc:sldChg>
      <pc:sldChg chg="modSp add mod setBg modNotesTx">
        <pc:chgData name="Joel  P. Gaertner" userId="5693b756-dd83-4f05-8ba3-25f31ce990e4" providerId="ADAL" clId="{D7ADC3D6-3766-42F8-ACB2-673B006F9C88}" dt="2024-05-28T19:44:20.744" v="5044" actId="20577"/>
        <pc:sldMkLst>
          <pc:docMk/>
          <pc:sldMk cId="3082605077" sldId="4741"/>
        </pc:sldMkLst>
        <pc:spChg chg="mod">
          <ac:chgData name="Joel  P. Gaertner" userId="5693b756-dd83-4f05-8ba3-25f31ce990e4" providerId="ADAL" clId="{D7ADC3D6-3766-42F8-ACB2-673B006F9C88}" dt="2024-05-28T18:58:25.986" v="281" actId="207"/>
          <ac:spMkLst>
            <pc:docMk/>
            <pc:sldMk cId="3082605077" sldId="4741"/>
            <ac:spMk id="4" creationId="{54041D7C-F5C4-8CAE-ADF0-B6416870F6A3}"/>
          </ac:spMkLst>
        </pc:spChg>
      </pc:sldChg>
      <pc:sldChg chg="modSp add mod setBg modNotesTx">
        <pc:chgData name="Joel  P. Gaertner" userId="5693b756-dd83-4f05-8ba3-25f31ce990e4" providerId="ADAL" clId="{D7ADC3D6-3766-42F8-ACB2-673B006F9C88}" dt="2024-05-28T19:48:52.839" v="5913" actId="20577"/>
        <pc:sldMkLst>
          <pc:docMk/>
          <pc:sldMk cId="1275246655" sldId="4742"/>
        </pc:sldMkLst>
        <pc:spChg chg="mod">
          <ac:chgData name="Joel  P. Gaertner" userId="5693b756-dd83-4f05-8ba3-25f31ce990e4" providerId="ADAL" clId="{D7ADC3D6-3766-42F8-ACB2-673B006F9C88}" dt="2024-05-28T18:59:00.516" v="285" actId="207"/>
          <ac:spMkLst>
            <pc:docMk/>
            <pc:sldMk cId="1275246655" sldId="4742"/>
            <ac:spMk id="4" creationId="{54041D7C-F5C4-8CAE-ADF0-B6416870F6A3}"/>
          </ac:spMkLst>
        </pc:spChg>
      </pc:sldChg>
      <pc:sldChg chg="modSp add mod setBg modNotesTx">
        <pc:chgData name="Joel  P. Gaertner" userId="5693b756-dd83-4f05-8ba3-25f31ce990e4" providerId="ADAL" clId="{D7ADC3D6-3766-42F8-ACB2-673B006F9C88}" dt="2024-05-28T19:40:09.451" v="4219" actId="20577"/>
        <pc:sldMkLst>
          <pc:docMk/>
          <pc:sldMk cId="2606614054" sldId="4743"/>
        </pc:sldMkLst>
        <pc:spChg chg="mod">
          <ac:chgData name="Joel  P. Gaertner" userId="5693b756-dd83-4f05-8ba3-25f31ce990e4" providerId="ADAL" clId="{D7ADC3D6-3766-42F8-ACB2-673B006F9C88}" dt="2024-05-28T19:08:51.473" v="714" actId="207"/>
          <ac:spMkLst>
            <pc:docMk/>
            <pc:sldMk cId="2606614054" sldId="4743"/>
            <ac:spMk id="4" creationId="{54041D7C-F5C4-8CAE-ADF0-B6416870F6A3}"/>
          </ac:spMkLst>
        </pc:spChg>
      </pc:sldChg>
      <pc:sldChg chg="modSp add mod setBg modNotesTx">
        <pc:chgData name="Joel  P. Gaertner" userId="5693b756-dd83-4f05-8ba3-25f31ce990e4" providerId="ADAL" clId="{D7ADC3D6-3766-42F8-ACB2-673B006F9C88}" dt="2024-05-28T19:42:39.479" v="4760" actId="20577"/>
        <pc:sldMkLst>
          <pc:docMk/>
          <pc:sldMk cId="1643715378" sldId="4744"/>
        </pc:sldMkLst>
        <pc:spChg chg="mod">
          <ac:chgData name="Joel  P. Gaertner" userId="5693b756-dd83-4f05-8ba3-25f31ce990e4" providerId="ADAL" clId="{D7ADC3D6-3766-42F8-ACB2-673B006F9C88}" dt="2024-05-28T19:41:16.729" v="4423" actId="1076"/>
          <ac:spMkLst>
            <pc:docMk/>
            <pc:sldMk cId="1643715378" sldId="4744"/>
            <ac:spMk id="4" creationId="{54041D7C-F5C4-8CAE-ADF0-B6416870F6A3}"/>
          </ac:spMkLst>
        </pc:spChg>
      </pc:sldChg>
      <pc:sldChg chg="modSp add mod setBg modNotesTx">
        <pc:chgData name="Joel  P. Gaertner" userId="5693b756-dd83-4f05-8ba3-25f31ce990e4" providerId="ADAL" clId="{D7ADC3D6-3766-42F8-ACB2-673B006F9C88}" dt="2024-05-28T19:47:43.937" v="5774" actId="20577"/>
        <pc:sldMkLst>
          <pc:docMk/>
          <pc:sldMk cId="2803929209" sldId="4745"/>
        </pc:sldMkLst>
        <pc:spChg chg="mod">
          <ac:chgData name="Joel  P. Gaertner" userId="5693b756-dd83-4f05-8ba3-25f31ce990e4" providerId="ADAL" clId="{D7ADC3D6-3766-42F8-ACB2-673B006F9C88}" dt="2024-05-28T18:58:41.949" v="283" actId="207"/>
          <ac:spMkLst>
            <pc:docMk/>
            <pc:sldMk cId="2803929209" sldId="4745"/>
            <ac:spMk id="4" creationId="{54041D7C-F5C4-8CAE-ADF0-B6416870F6A3}"/>
          </ac:spMkLst>
        </pc:spChg>
      </pc:sldChg>
      <pc:sldChg chg="modSp add mod setBg modNotesTx">
        <pc:chgData name="Joel  P. Gaertner" userId="5693b756-dd83-4f05-8ba3-25f31ce990e4" providerId="ADAL" clId="{D7ADC3D6-3766-42F8-ACB2-673B006F9C88}" dt="2024-05-28T19:49:34.760" v="6072" actId="20577"/>
        <pc:sldMkLst>
          <pc:docMk/>
          <pc:sldMk cId="1535508502" sldId="4746"/>
        </pc:sldMkLst>
        <pc:spChg chg="mod">
          <ac:chgData name="Joel  P. Gaertner" userId="5693b756-dd83-4f05-8ba3-25f31ce990e4" providerId="ADAL" clId="{D7ADC3D6-3766-42F8-ACB2-673B006F9C88}" dt="2024-05-28T19:05:31.128" v="698" actId="14100"/>
          <ac:spMkLst>
            <pc:docMk/>
            <pc:sldMk cId="1535508502" sldId="4746"/>
            <ac:spMk id="4" creationId="{54041D7C-F5C4-8CAE-ADF0-B6416870F6A3}"/>
          </ac:spMkLst>
        </pc:spChg>
      </pc:sldChg>
      <pc:sldChg chg="modSp add mod setBg">
        <pc:chgData name="Joel  P. Gaertner" userId="5693b756-dd83-4f05-8ba3-25f31ce990e4" providerId="ADAL" clId="{D7ADC3D6-3766-42F8-ACB2-673B006F9C88}" dt="2024-05-28T19:06:28.264" v="704" actId="20577"/>
        <pc:sldMkLst>
          <pc:docMk/>
          <pc:sldMk cId="3362373847" sldId="4747"/>
        </pc:sldMkLst>
        <pc:spChg chg="mod">
          <ac:chgData name="Joel  P. Gaertner" userId="5693b756-dd83-4f05-8ba3-25f31ce990e4" providerId="ADAL" clId="{D7ADC3D6-3766-42F8-ACB2-673B006F9C88}" dt="2024-05-28T19:06:28.264" v="704" actId="20577"/>
          <ac:spMkLst>
            <pc:docMk/>
            <pc:sldMk cId="3362373847" sldId="4747"/>
            <ac:spMk id="4" creationId="{54041D7C-F5C4-8CAE-ADF0-B6416870F6A3}"/>
          </ac:spMkLst>
        </pc:spChg>
      </pc:sldChg>
      <pc:sldChg chg="modSp add mod setBg modNotesTx">
        <pc:chgData name="Joel  P. Gaertner" userId="5693b756-dd83-4f05-8ba3-25f31ce990e4" providerId="ADAL" clId="{D7ADC3D6-3766-42F8-ACB2-673B006F9C88}" dt="2024-05-28T19:50:50.933" v="6329" actId="20577"/>
        <pc:sldMkLst>
          <pc:docMk/>
          <pc:sldMk cId="573692821" sldId="4748"/>
        </pc:sldMkLst>
        <pc:spChg chg="mod">
          <ac:chgData name="Joel  P. Gaertner" userId="5693b756-dd83-4f05-8ba3-25f31ce990e4" providerId="ADAL" clId="{D7ADC3D6-3766-42F8-ACB2-673B006F9C88}" dt="2024-05-28T19:06:57.554" v="710" actId="207"/>
          <ac:spMkLst>
            <pc:docMk/>
            <pc:sldMk cId="573692821" sldId="4748"/>
            <ac:spMk id="4" creationId="{54041D7C-F5C4-8CAE-ADF0-B6416870F6A3}"/>
          </ac:spMkLst>
        </pc:spChg>
      </pc:sldChg>
      <pc:sldChg chg="modSp add mod setBg modNotesTx">
        <pc:chgData name="Joel  P. Gaertner" userId="5693b756-dd83-4f05-8ba3-25f31ce990e4" providerId="ADAL" clId="{D7ADC3D6-3766-42F8-ACB2-673B006F9C88}" dt="2024-05-28T19:30:57.908" v="2478" actId="20577"/>
        <pc:sldMkLst>
          <pc:docMk/>
          <pc:sldMk cId="3770227312" sldId="4749"/>
        </pc:sldMkLst>
        <pc:spChg chg="mod">
          <ac:chgData name="Joel  P. Gaertner" userId="5693b756-dd83-4f05-8ba3-25f31ce990e4" providerId="ADAL" clId="{D7ADC3D6-3766-42F8-ACB2-673B006F9C88}" dt="2024-05-28T19:29:41.452" v="2230" actId="20577"/>
          <ac:spMkLst>
            <pc:docMk/>
            <pc:sldMk cId="3770227312" sldId="4749"/>
            <ac:spMk id="4" creationId="{54041D7C-F5C4-8CAE-ADF0-B6416870F6A3}"/>
          </ac:spMkLst>
        </pc:spChg>
      </pc:sldChg>
      <pc:sldMasterChg chg="delSldLayout">
        <pc:chgData name="Joel  P. Gaertner" userId="5693b756-dd83-4f05-8ba3-25f31ce990e4" providerId="ADAL" clId="{D7ADC3D6-3766-42F8-ACB2-673B006F9C88}" dt="2024-05-28T18:59:36.479" v="289" actId="2696"/>
        <pc:sldMasterMkLst>
          <pc:docMk/>
          <pc:sldMasterMk cId="1233805520" sldId="2147483648"/>
        </pc:sldMasterMkLst>
        <pc:sldLayoutChg chg="del">
          <pc:chgData name="Joel  P. Gaertner" userId="5693b756-dd83-4f05-8ba3-25f31ce990e4" providerId="ADAL" clId="{D7ADC3D6-3766-42F8-ACB2-673B006F9C88}" dt="2024-05-28T18:59:36.479" v="289" actId="2696"/>
          <pc:sldLayoutMkLst>
            <pc:docMk/>
            <pc:sldMasterMk cId="1233805520" sldId="2147483648"/>
            <pc:sldLayoutMk cId="2270219247" sldId="214748371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3F514D-A94B-E24D-9D4C-776F4E9DB6D5}" type="datetimeFigureOut">
              <a:rPr lang="en-US" smtClean="0"/>
              <a:t>6/18/2024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631A1C-7419-0243-906D-BDC1F643DC46}" type="slidenum">
              <a:rPr lang="en-US" smtClean="0"/>
              <a:t>‹#›</a:t>
            </a:fld>
            <a:endParaRPr lang="en-US"/>
          </a:p>
        </p:txBody>
      </p:sp>
    </p:spTree>
    <p:extLst>
      <p:ext uri="{BB962C8B-B14F-4D97-AF65-F5344CB8AC3E}">
        <p14:creationId xmlns:p14="http://schemas.microsoft.com/office/powerpoint/2010/main" val="1759007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31A1C-7419-0243-906D-BDC1F643DC46}" type="slidenum">
              <a:rPr lang="en-US" smtClean="0"/>
              <a:t>1</a:t>
            </a:fld>
            <a:endParaRPr lang="en-US"/>
          </a:p>
        </p:txBody>
      </p:sp>
    </p:spTree>
    <p:extLst>
      <p:ext uri="{BB962C8B-B14F-4D97-AF65-F5344CB8AC3E}">
        <p14:creationId xmlns:p14="http://schemas.microsoft.com/office/powerpoint/2010/main" val="4162998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newest resource from MDHH is Gospelhands.net – the first ever online dictionary of Christian religious signs.  Also available on that page are weekly streamed signed services and sermons.</a:t>
            </a:r>
          </a:p>
        </p:txBody>
      </p:sp>
      <p:sp>
        <p:nvSpPr>
          <p:cNvPr id="4" name="Slide Number Placeholder 3"/>
          <p:cNvSpPr>
            <a:spLocks noGrp="1"/>
          </p:cNvSpPr>
          <p:nvPr>
            <p:ph type="sldNum" sz="quarter" idx="5"/>
          </p:nvPr>
        </p:nvSpPr>
        <p:spPr/>
        <p:txBody>
          <a:bodyPr/>
          <a:lstStyle/>
          <a:p>
            <a:fld id="{9F631A1C-7419-0243-906D-BDC1F643DC46}" type="slidenum">
              <a:rPr lang="en-US" smtClean="0"/>
              <a:t>10</a:t>
            </a:fld>
            <a:endParaRPr lang="en-US"/>
          </a:p>
        </p:txBody>
      </p:sp>
    </p:spTree>
    <p:extLst>
      <p:ext uri="{BB962C8B-B14F-4D97-AF65-F5344CB8AC3E}">
        <p14:creationId xmlns:p14="http://schemas.microsoft.com/office/powerpoint/2010/main" val="534494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Mission for the Visually Impaired offers Gospel centered resources for those who are blind in a variety of formats</a:t>
            </a:r>
          </a:p>
        </p:txBody>
      </p:sp>
      <p:sp>
        <p:nvSpPr>
          <p:cNvPr id="4" name="Slide Number Placeholder 3"/>
          <p:cNvSpPr>
            <a:spLocks noGrp="1"/>
          </p:cNvSpPr>
          <p:nvPr>
            <p:ph type="sldNum" sz="quarter" idx="5"/>
          </p:nvPr>
        </p:nvSpPr>
        <p:spPr/>
        <p:txBody>
          <a:bodyPr/>
          <a:lstStyle/>
          <a:p>
            <a:fld id="{9F631A1C-7419-0243-906D-BDC1F643DC46}" type="slidenum">
              <a:rPr lang="en-US" smtClean="0"/>
              <a:t>11</a:t>
            </a:fld>
            <a:endParaRPr lang="en-US"/>
          </a:p>
        </p:txBody>
      </p:sp>
    </p:spTree>
    <p:extLst>
      <p:ext uri="{BB962C8B-B14F-4D97-AF65-F5344CB8AC3E}">
        <p14:creationId xmlns:p14="http://schemas.microsoft.com/office/powerpoint/2010/main" val="2568700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Braille resources are rather limited. There is a large print version of </a:t>
            </a:r>
            <a:r>
              <a:rPr lang="en-US" i="1" dirty="0"/>
              <a:t>Forward in Christ </a:t>
            </a:r>
            <a:r>
              <a:rPr lang="en-US" i="0" dirty="0"/>
              <a:t>available. Since many people who are blind are looking to audio resources, MVI offers audio recordings of </a:t>
            </a:r>
            <a:r>
              <a:rPr lang="en-US" i="1" dirty="0"/>
              <a:t>Meditations. Forward in Christ</a:t>
            </a:r>
            <a:r>
              <a:rPr lang="en-US" i="0" dirty="0"/>
              <a:t>, about half of The Peoples Bible commentaries and other resources at listen.wels.net</a:t>
            </a:r>
            <a:endParaRPr lang="en-US" dirty="0"/>
          </a:p>
        </p:txBody>
      </p:sp>
      <p:sp>
        <p:nvSpPr>
          <p:cNvPr id="4" name="Slide Number Placeholder 3"/>
          <p:cNvSpPr>
            <a:spLocks noGrp="1"/>
          </p:cNvSpPr>
          <p:nvPr>
            <p:ph type="sldNum" sz="quarter" idx="5"/>
          </p:nvPr>
        </p:nvSpPr>
        <p:spPr/>
        <p:txBody>
          <a:bodyPr/>
          <a:lstStyle/>
          <a:p>
            <a:fld id="{9F631A1C-7419-0243-906D-BDC1F643DC46}" type="slidenum">
              <a:rPr lang="en-US" smtClean="0"/>
              <a:t>12</a:t>
            </a:fld>
            <a:endParaRPr lang="en-US"/>
          </a:p>
        </p:txBody>
      </p:sp>
    </p:spTree>
    <p:extLst>
      <p:ext uri="{BB962C8B-B14F-4D97-AF65-F5344CB8AC3E}">
        <p14:creationId xmlns:p14="http://schemas.microsoft.com/office/powerpoint/2010/main" val="3869255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Intellectual and Developmental Disability Ministry committee seeks to serve those with special needs in our congregations by providing congregational encouragement and resources.</a:t>
            </a:r>
          </a:p>
        </p:txBody>
      </p:sp>
      <p:sp>
        <p:nvSpPr>
          <p:cNvPr id="4" name="Slide Number Placeholder 3"/>
          <p:cNvSpPr>
            <a:spLocks noGrp="1"/>
          </p:cNvSpPr>
          <p:nvPr>
            <p:ph type="sldNum" sz="quarter" idx="5"/>
          </p:nvPr>
        </p:nvSpPr>
        <p:spPr/>
        <p:txBody>
          <a:bodyPr/>
          <a:lstStyle/>
          <a:p>
            <a:fld id="{9F631A1C-7419-0243-906D-BDC1F643DC46}" type="slidenum">
              <a:rPr lang="en-US" smtClean="0"/>
              <a:t>13</a:t>
            </a:fld>
            <a:endParaRPr lang="en-US"/>
          </a:p>
        </p:txBody>
      </p:sp>
    </p:spTree>
    <p:extLst>
      <p:ext uri="{BB962C8B-B14F-4D97-AF65-F5344CB8AC3E}">
        <p14:creationId xmlns:p14="http://schemas.microsoft.com/office/powerpoint/2010/main" val="1587176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soon they will be releasing a number of resources to help a congregation do a SMILES service which is another version of a sensory friendly worship service for those with special needs. A reminder that IDDM also has resources available for confirmation instruction for those with special needs.</a:t>
            </a:r>
          </a:p>
        </p:txBody>
      </p:sp>
      <p:sp>
        <p:nvSpPr>
          <p:cNvPr id="4" name="Slide Number Placeholder 3"/>
          <p:cNvSpPr>
            <a:spLocks noGrp="1"/>
          </p:cNvSpPr>
          <p:nvPr>
            <p:ph type="sldNum" sz="quarter" idx="5"/>
          </p:nvPr>
        </p:nvSpPr>
        <p:spPr/>
        <p:txBody>
          <a:bodyPr/>
          <a:lstStyle/>
          <a:p>
            <a:fld id="{9F631A1C-7419-0243-906D-BDC1F643DC46}" type="slidenum">
              <a:rPr lang="en-US" smtClean="0"/>
              <a:t>14</a:t>
            </a:fld>
            <a:endParaRPr lang="en-US"/>
          </a:p>
        </p:txBody>
      </p:sp>
    </p:spTree>
    <p:extLst>
      <p:ext uri="{BB962C8B-B14F-4D97-AF65-F5344CB8AC3E}">
        <p14:creationId xmlns:p14="http://schemas.microsoft.com/office/powerpoint/2010/main" val="356436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are likely aware of the growing mental health crisis in our country. The Mental Health Needs Committee makes available many resources to help those who deal with these challenges in a number of areas</a:t>
            </a:r>
          </a:p>
        </p:txBody>
      </p:sp>
      <p:sp>
        <p:nvSpPr>
          <p:cNvPr id="4" name="Slide Number Placeholder 3"/>
          <p:cNvSpPr>
            <a:spLocks noGrp="1"/>
          </p:cNvSpPr>
          <p:nvPr>
            <p:ph type="sldNum" sz="quarter" idx="5"/>
          </p:nvPr>
        </p:nvSpPr>
        <p:spPr/>
        <p:txBody>
          <a:bodyPr/>
          <a:lstStyle/>
          <a:p>
            <a:fld id="{9F631A1C-7419-0243-906D-BDC1F643DC46}" type="slidenum">
              <a:rPr lang="en-US" smtClean="0"/>
              <a:t>15</a:t>
            </a:fld>
            <a:endParaRPr lang="en-US"/>
          </a:p>
        </p:txBody>
      </p:sp>
    </p:spTree>
    <p:extLst>
      <p:ext uri="{BB962C8B-B14F-4D97-AF65-F5344CB8AC3E}">
        <p14:creationId xmlns:p14="http://schemas.microsoft.com/office/powerpoint/2010/main" val="2144505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Christian Therapist network seeks to make Christian counselors available all across our country.  Conquerors Through Christ provides positive Gospel-centered support for those who struggle with addiction to pornography. This group also has available a Christian sex education curriculum for parents and Lutheran Elementary Schools. Freedom for the Captives provides training to prevent child abuse in our churches and schools and also support for those who have been abused. Resilient Recovery offers online support for those who seeking to recovery from alcohol and other addictions. MAP program in connection to CFS. </a:t>
            </a:r>
          </a:p>
        </p:txBody>
      </p:sp>
      <p:sp>
        <p:nvSpPr>
          <p:cNvPr id="4" name="Slide Number Placeholder 3"/>
          <p:cNvSpPr>
            <a:spLocks noGrp="1"/>
          </p:cNvSpPr>
          <p:nvPr>
            <p:ph type="sldNum" sz="quarter" idx="5"/>
          </p:nvPr>
        </p:nvSpPr>
        <p:spPr/>
        <p:txBody>
          <a:bodyPr/>
          <a:lstStyle/>
          <a:p>
            <a:fld id="{9F631A1C-7419-0243-906D-BDC1F643DC46}" type="slidenum">
              <a:rPr lang="en-US" smtClean="0"/>
              <a:t>16</a:t>
            </a:fld>
            <a:endParaRPr lang="en-US"/>
          </a:p>
        </p:txBody>
      </p:sp>
    </p:spTree>
    <p:extLst>
      <p:ext uri="{BB962C8B-B14F-4D97-AF65-F5344CB8AC3E}">
        <p14:creationId xmlns:p14="http://schemas.microsoft.com/office/powerpoint/2010/main" val="3975139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Care Committee for Called Workers encourages every congregation to have their own Care Committee for Called workers.</a:t>
            </a:r>
          </a:p>
        </p:txBody>
      </p:sp>
      <p:sp>
        <p:nvSpPr>
          <p:cNvPr id="4" name="Slide Number Placeholder 3"/>
          <p:cNvSpPr>
            <a:spLocks noGrp="1"/>
          </p:cNvSpPr>
          <p:nvPr>
            <p:ph type="sldNum" sz="quarter" idx="5"/>
          </p:nvPr>
        </p:nvSpPr>
        <p:spPr/>
        <p:txBody>
          <a:bodyPr/>
          <a:lstStyle/>
          <a:p>
            <a:fld id="{9F631A1C-7419-0243-906D-BDC1F643DC46}" type="slidenum">
              <a:rPr lang="en-US" smtClean="0"/>
              <a:t>17</a:t>
            </a:fld>
            <a:endParaRPr lang="en-US"/>
          </a:p>
        </p:txBody>
      </p:sp>
    </p:spTree>
    <p:extLst>
      <p:ext uri="{BB962C8B-B14F-4D97-AF65-F5344CB8AC3E}">
        <p14:creationId xmlns:p14="http://schemas.microsoft.com/office/powerpoint/2010/main" val="1872241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months ago CCCW released an updated CCCW manual for congregations which you can download from their page on the WELS website.</a:t>
            </a:r>
          </a:p>
        </p:txBody>
      </p:sp>
      <p:sp>
        <p:nvSpPr>
          <p:cNvPr id="4" name="Slide Number Placeholder 3"/>
          <p:cNvSpPr>
            <a:spLocks noGrp="1"/>
          </p:cNvSpPr>
          <p:nvPr>
            <p:ph type="sldNum" sz="quarter" idx="5"/>
          </p:nvPr>
        </p:nvSpPr>
        <p:spPr/>
        <p:txBody>
          <a:bodyPr/>
          <a:lstStyle/>
          <a:p>
            <a:fld id="{9F631A1C-7419-0243-906D-BDC1F643DC46}" type="slidenum">
              <a:rPr lang="en-US" smtClean="0"/>
              <a:t>18</a:t>
            </a:fld>
            <a:endParaRPr lang="en-US"/>
          </a:p>
        </p:txBody>
      </p:sp>
    </p:spTree>
    <p:extLst>
      <p:ext uri="{BB962C8B-B14F-4D97-AF65-F5344CB8AC3E}">
        <p14:creationId xmlns:p14="http://schemas.microsoft.com/office/powerpoint/2010/main" val="23017260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Christian Care committee encourages called workers and members in our congregations to consider chaplain certification to serve those in senior living facilities, our first responders, those in the military and others</a:t>
            </a:r>
          </a:p>
        </p:txBody>
      </p:sp>
      <p:sp>
        <p:nvSpPr>
          <p:cNvPr id="4" name="Slide Number Placeholder 3"/>
          <p:cNvSpPr>
            <a:spLocks noGrp="1"/>
          </p:cNvSpPr>
          <p:nvPr>
            <p:ph type="sldNum" sz="quarter" idx="5"/>
          </p:nvPr>
        </p:nvSpPr>
        <p:spPr/>
        <p:txBody>
          <a:bodyPr/>
          <a:lstStyle/>
          <a:p>
            <a:fld id="{9F631A1C-7419-0243-906D-BDC1F643DC46}" type="slidenum">
              <a:rPr lang="en-US" smtClean="0"/>
              <a:t>20</a:t>
            </a:fld>
            <a:endParaRPr lang="en-US"/>
          </a:p>
        </p:txBody>
      </p:sp>
    </p:spTree>
    <p:extLst>
      <p:ext uri="{BB962C8B-B14F-4D97-AF65-F5344CB8AC3E}">
        <p14:creationId xmlns:p14="http://schemas.microsoft.com/office/powerpoint/2010/main" val="943579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31A1C-7419-0243-906D-BDC1F643DC46}" type="slidenum">
              <a:rPr lang="en-US" smtClean="0"/>
              <a:t>2</a:t>
            </a:fld>
            <a:endParaRPr lang="en-US"/>
          </a:p>
        </p:txBody>
      </p:sp>
    </p:spTree>
    <p:extLst>
      <p:ext uri="{BB962C8B-B14F-4D97-AF65-F5344CB8AC3E}">
        <p14:creationId xmlns:p14="http://schemas.microsoft.com/office/powerpoint/2010/main" val="9974351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privileged to serve as your District special ministries coordinator – please contact me if you would like more information on any of the areas mentioned. Also on the screen is the contact for our synod Director of Special Ministries if you would like to contact him about any of these areas. Thank you for your time </a:t>
            </a:r>
            <a:r>
              <a:rPr lang="en-US"/>
              <a:t>and attention!</a:t>
            </a:r>
          </a:p>
        </p:txBody>
      </p:sp>
      <p:sp>
        <p:nvSpPr>
          <p:cNvPr id="4" name="Slide Number Placeholder 3"/>
          <p:cNvSpPr>
            <a:spLocks noGrp="1"/>
          </p:cNvSpPr>
          <p:nvPr>
            <p:ph type="sldNum" sz="quarter" idx="5"/>
          </p:nvPr>
        </p:nvSpPr>
        <p:spPr/>
        <p:txBody>
          <a:bodyPr/>
          <a:lstStyle/>
          <a:p>
            <a:fld id="{9F631A1C-7419-0243-906D-BDC1F643DC46}" type="slidenum">
              <a:rPr lang="en-US" smtClean="0"/>
              <a:t>21</a:t>
            </a:fld>
            <a:endParaRPr lang="en-US"/>
          </a:p>
        </p:txBody>
      </p:sp>
    </p:spTree>
    <p:extLst>
      <p:ext uri="{BB962C8B-B14F-4D97-AF65-F5344CB8AC3E}">
        <p14:creationId xmlns:p14="http://schemas.microsoft.com/office/powerpoint/2010/main" val="2620836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8 areas where WELS Special Ministries provides support and resources for those who are not served in the normal course of a congregation’s ministry</a:t>
            </a:r>
          </a:p>
        </p:txBody>
      </p:sp>
      <p:sp>
        <p:nvSpPr>
          <p:cNvPr id="4" name="Slide Number Placeholder 3"/>
          <p:cNvSpPr>
            <a:spLocks noGrp="1"/>
          </p:cNvSpPr>
          <p:nvPr>
            <p:ph type="sldNum" sz="quarter" idx="5"/>
          </p:nvPr>
        </p:nvSpPr>
        <p:spPr/>
        <p:txBody>
          <a:bodyPr/>
          <a:lstStyle/>
          <a:p>
            <a:fld id="{9F631A1C-7419-0243-906D-BDC1F643DC46}" type="slidenum">
              <a:rPr lang="en-US" smtClean="0"/>
              <a:t>3</a:t>
            </a:fld>
            <a:endParaRPr lang="en-US"/>
          </a:p>
        </p:txBody>
      </p:sp>
    </p:spTree>
    <p:extLst>
      <p:ext uri="{BB962C8B-B14F-4D97-AF65-F5344CB8AC3E}">
        <p14:creationId xmlns:p14="http://schemas.microsoft.com/office/powerpoint/2010/main" val="263750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WELS Ministry to the Military works to make God’s Word and Sacrament available to our actively serving military members and their families around </a:t>
            </a:r>
            <a:r>
              <a:rPr lang="en-US"/>
              <a:t>the world</a:t>
            </a:r>
            <a:endParaRPr lang="en-US" dirty="0"/>
          </a:p>
        </p:txBody>
      </p:sp>
      <p:sp>
        <p:nvSpPr>
          <p:cNvPr id="4" name="Slide Number Placeholder 3"/>
          <p:cNvSpPr>
            <a:spLocks noGrp="1"/>
          </p:cNvSpPr>
          <p:nvPr>
            <p:ph type="sldNum" sz="quarter" idx="5"/>
          </p:nvPr>
        </p:nvSpPr>
        <p:spPr/>
        <p:txBody>
          <a:bodyPr/>
          <a:lstStyle/>
          <a:p>
            <a:fld id="{9F631A1C-7419-0243-906D-BDC1F643DC46}" type="slidenum">
              <a:rPr lang="en-US" smtClean="0"/>
              <a:t>4</a:t>
            </a:fld>
            <a:endParaRPr lang="en-US"/>
          </a:p>
        </p:txBody>
      </p:sp>
    </p:spTree>
    <p:extLst>
      <p:ext uri="{BB962C8B-B14F-4D97-AF65-F5344CB8AC3E}">
        <p14:creationId xmlns:p14="http://schemas.microsoft.com/office/powerpoint/2010/main" val="4271087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blessed to have 2 full-time chaplains who lead the work of WELS Ministry to the Military. Chaplain Rob Weiss and his wife, Rachel live in Germany where Chaplain Weiss serves military members and other in Germany, Spain, Italy and Switzerland. National Chaplain Paul Horn and his family live in San Diego which gives Chaplain Horn contact with all the branches of the military.</a:t>
            </a:r>
          </a:p>
        </p:txBody>
      </p:sp>
      <p:sp>
        <p:nvSpPr>
          <p:cNvPr id="4" name="Slide Number Placeholder 3"/>
          <p:cNvSpPr>
            <a:spLocks noGrp="1"/>
          </p:cNvSpPr>
          <p:nvPr>
            <p:ph type="sldNum" sz="quarter" idx="5"/>
          </p:nvPr>
        </p:nvSpPr>
        <p:spPr/>
        <p:txBody>
          <a:bodyPr/>
          <a:lstStyle/>
          <a:p>
            <a:fld id="{9F631A1C-7419-0243-906D-BDC1F643DC46}" type="slidenum">
              <a:rPr lang="en-US" smtClean="0"/>
              <a:t>5</a:t>
            </a:fld>
            <a:endParaRPr lang="en-US"/>
          </a:p>
        </p:txBody>
      </p:sp>
    </p:spTree>
    <p:extLst>
      <p:ext uri="{BB962C8B-B14F-4D97-AF65-F5344CB8AC3E}">
        <p14:creationId xmlns:p14="http://schemas.microsoft.com/office/powerpoint/2010/main" val="3383268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refer any active-duty military and National Guard members in your congregation by using the referral form at wels.net/military. Every referral receives a spiritual deployment kit. There are also 120 + military contact pastors around the country whose congregations are near to a military base. Could we please have all the military contact pastors in our district stand? Our national chaplain makes a military themed devotion available every Friday. We are also grateful for our partnership with and the support of The Lutheran Military Support Group.</a:t>
            </a:r>
          </a:p>
        </p:txBody>
      </p:sp>
      <p:sp>
        <p:nvSpPr>
          <p:cNvPr id="4" name="Slide Number Placeholder 3"/>
          <p:cNvSpPr>
            <a:spLocks noGrp="1"/>
          </p:cNvSpPr>
          <p:nvPr>
            <p:ph type="sldNum" sz="quarter" idx="5"/>
          </p:nvPr>
        </p:nvSpPr>
        <p:spPr/>
        <p:txBody>
          <a:bodyPr/>
          <a:lstStyle/>
          <a:p>
            <a:fld id="{9F631A1C-7419-0243-906D-BDC1F643DC46}" type="slidenum">
              <a:rPr lang="en-US" smtClean="0"/>
              <a:t>6</a:t>
            </a:fld>
            <a:endParaRPr lang="en-US"/>
          </a:p>
        </p:txBody>
      </p:sp>
    </p:spTree>
    <p:extLst>
      <p:ext uri="{BB962C8B-B14F-4D97-AF65-F5344CB8AC3E}">
        <p14:creationId xmlns:p14="http://schemas.microsoft.com/office/powerpoint/2010/main" val="3341708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WELS Prison Ministry seeks to get the Gospel to those who are incarcerated and their families.</a:t>
            </a:r>
          </a:p>
        </p:txBody>
      </p:sp>
      <p:sp>
        <p:nvSpPr>
          <p:cNvPr id="4" name="Slide Number Placeholder 3"/>
          <p:cNvSpPr>
            <a:spLocks noGrp="1"/>
          </p:cNvSpPr>
          <p:nvPr>
            <p:ph type="sldNum" sz="quarter" idx="5"/>
          </p:nvPr>
        </p:nvSpPr>
        <p:spPr/>
        <p:txBody>
          <a:bodyPr/>
          <a:lstStyle/>
          <a:p>
            <a:fld id="{9F631A1C-7419-0243-906D-BDC1F643DC46}" type="slidenum">
              <a:rPr lang="en-US" smtClean="0"/>
              <a:t>7</a:t>
            </a:fld>
            <a:endParaRPr lang="en-US"/>
          </a:p>
        </p:txBody>
      </p:sp>
    </p:spTree>
    <p:extLst>
      <p:ext uri="{BB962C8B-B14F-4D97-AF65-F5344CB8AC3E}">
        <p14:creationId xmlns:p14="http://schemas.microsoft.com/office/powerpoint/2010/main" val="199288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 work of prison ministry has historically been done via sharing printed Bible study books, much of that work is transitioning to tablets which the institutions make available. With this transition, we have seen an increase in tests returned and have a need for more test correctors. Please have those who are interested in being test correctors contact the Prison Ministry office at prisonministry@wels.net </a:t>
            </a:r>
          </a:p>
        </p:txBody>
      </p:sp>
      <p:sp>
        <p:nvSpPr>
          <p:cNvPr id="4" name="Slide Number Placeholder 3"/>
          <p:cNvSpPr>
            <a:spLocks noGrp="1"/>
          </p:cNvSpPr>
          <p:nvPr>
            <p:ph type="sldNum" sz="quarter" idx="5"/>
          </p:nvPr>
        </p:nvSpPr>
        <p:spPr/>
        <p:txBody>
          <a:bodyPr/>
          <a:lstStyle/>
          <a:p>
            <a:fld id="{9F631A1C-7419-0243-906D-BDC1F643DC46}" type="slidenum">
              <a:rPr lang="en-US" smtClean="0"/>
              <a:t>8</a:t>
            </a:fld>
            <a:endParaRPr lang="en-US"/>
          </a:p>
        </p:txBody>
      </p:sp>
    </p:spTree>
    <p:extLst>
      <p:ext uri="{BB962C8B-B14F-4D97-AF65-F5344CB8AC3E}">
        <p14:creationId xmlns:p14="http://schemas.microsoft.com/office/powerpoint/2010/main" val="4189800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Mission for the Deaf and Hard of Hearing makes Gospel centered resources available to those who are deaf or hard of hearing. </a:t>
            </a:r>
          </a:p>
        </p:txBody>
      </p:sp>
      <p:sp>
        <p:nvSpPr>
          <p:cNvPr id="4" name="Slide Number Placeholder 3"/>
          <p:cNvSpPr>
            <a:spLocks noGrp="1"/>
          </p:cNvSpPr>
          <p:nvPr>
            <p:ph type="sldNum" sz="quarter" idx="5"/>
          </p:nvPr>
        </p:nvSpPr>
        <p:spPr/>
        <p:txBody>
          <a:bodyPr/>
          <a:lstStyle/>
          <a:p>
            <a:fld id="{9F631A1C-7419-0243-906D-BDC1F643DC46}" type="slidenum">
              <a:rPr lang="en-US" smtClean="0"/>
              <a:t>9</a:t>
            </a:fld>
            <a:endParaRPr lang="en-US"/>
          </a:p>
        </p:txBody>
      </p:sp>
    </p:spTree>
    <p:extLst>
      <p:ext uri="{BB962C8B-B14F-4D97-AF65-F5344CB8AC3E}">
        <p14:creationId xmlns:p14="http://schemas.microsoft.com/office/powerpoint/2010/main" val="3812926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5400" b="1">
                <a:solidFill>
                  <a:srgbClr val="0B2940"/>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rgbClr val="0B29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3325057F-F58E-7844-8D4A-F8B1231BF12B}" type="datetimeFigureOut">
              <a:rPr lang="en-US" smtClean="0"/>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202EB-5555-F54B-A7DA-CE5E75C2BACA}"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5200" b="1">
                <a:solidFill>
                  <a:srgbClr val="0B2940"/>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0B29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D78FCC9-B934-0545-8268-2E492E45B4FE}" type="datetimeFigureOut">
              <a:rPr lang="en-US" smtClean="0"/>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688882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81330" y="365125"/>
            <a:ext cx="6672470" cy="1325563"/>
          </a:xfrm>
        </p:spPr>
        <p:txBody>
          <a:bodyPr>
            <a:normAutofit/>
          </a:bodyPr>
          <a:lstStyle>
            <a:lvl1pPr>
              <a:defRPr sz="3800" b="1">
                <a:solidFill>
                  <a:srgbClr val="0B2940"/>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B2940"/>
                </a:solidFill>
              </a:defRPr>
            </a:lvl1pPr>
            <a:lvl2pPr>
              <a:defRPr>
                <a:solidFill>
                  <a:srgbClr val="0B2940"/>
                </a:solidFill>
              </a:defRPr>
            </a:lvl2pPr>
            <a:lvl3pPr>
              <a:defRPr>
                <a:solidFill>
                  <a:srgbClr val="0B2940"/>
                </a:solidFill>
              </a:defRPr>
            </a:lvl3pPr>
            <a:lvl4pPr>
              <a:defRPr>
                <a:solidFill>
                  <a:srgbClr val="0B2940"/>
                </a:solidFill>
              </a:defRPr>
            </a:lvl4pPr>
            <a:lvl5pPr>
              <a:defRPr>
                <a:solidFill>
                  <a:srgbClr val="0B29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422952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5200" b="1">
                <a:solidFill>
                  <a:srgbClr val="0B2940"/>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rgbClr val="0B294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D78FCC9-B934-0545-8268-2E492E45B4FE}" type="datetimeFigureOut">
              <a:rPr lang="en-US" smtClean="0"/>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684255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681330" y="365125"/>
            <a:ext cx="6672470" cy="1325563"/>
          </a:xfrm>
        </p:spPr>
        <p:txBody>
          <a:bodyPr>
            <a:normAutofit/>
          </a:bodyPr>
          <a:lstStyle>
            <a:lvl1pPr>
              <a:defRPr sz="3800" b="1">
                <a:solidFill>
                  <a:srgbClr val="0B2940"/>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rgbClr val="0B2940"/>
                </a:solidFill>
              </a:defRPr>
            </a:lvl1pPr>
            <a:lvl2pPr>
              <a:defRPr>
                <a:solidFill>
                  <a:srgbClr val="0B2940"/>
                </a:solidFill>
              </a:defRPr>
            </a:lvl2pPr>
            <a:lvl3pPr>
              <a:defRPr>
                <a:solidFill>
                  <a:srgbClr val="0B2940"/>
                </a:solidFill>
              </a:defRPr>
            </a:lvl3pPr>
            <a:lvl4pPr>
              <a:defRPr>
                <a:solidFill>
                  <a:srgbClr val="0B2940"/>
                </a:solidFill>
              </a:defRPr>
            </a:lvl4pPr>
            <a:lvl5pPr>
              <a:defRPr>
                <a:solidFill>
                  <a:srgbClr val="0B29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rgbClr val="0B2940"/>
                </a:solidFill>
              </a:defRPr>
            </a:lvl1pPr>
            <a:lvl2pPr>
              <a:defRPr>
                <a:solidFill>
                  <a:srgbClr val="0B2940"/>
                </a:solidFill>
              </a:defRPr>
            </a:lvl2pPr>
            <a:lvl3pPr>
              <a:defRPr>
                <a:solidFill>
                  <a:srgbClr val="0B2940"/>
                </a:solidFill>
              </a:defRPr>
            </a:lvl3pPr>
            <a:lvl4pPr>
              <a:defRPr>
                <a:solidFill>
                  <a:srgbClr val="0B2940"/>
                </a:solidFill>
              </a:defRPr>
            </a:lvl4pPr>
            <a:lvl5pPr>
              <a:defRPr>
                <a:solidFill>
                  <a:srgbClr val="0B29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D78FCC9-B934-0545-8268-2E492E45B4FE}" type="datetimeFigureOut">
              <a:rPr lang="en-US" smtClean="0"/>
              <a:t>6/18/2024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8987713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78FCC9-B934-0545-8268-2E492E45B4FE}" type="datetimeFigureOut">
              <a:rPr lang="en-US" smtClean="0"/>
              <a:t>6/18/2024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97705-2B5A-3741-866A-F53BB68197D7}" type="slidenum">
              <a:rPr lang="en-US" smtClean="0"/>
              <a:t>‹#›</a:t>
            </a:fld>
            <a:endParaRPr lang="en-US"/>
          </a:p>
        </p:txBody>
      </p:sp>
      <p:sp>
        <p:nvSpPr>
          <p:cNvPr id="6" name="Title 1">
            <a:extLst>
              <a:ext uri="{FF2B5EF4-FFF2-40B4-BE49-F238E27FC236}">
                <a16:creationId xmlns:a16="http://schemas.microsoft.com/office/drawing/2014/main" id="{4FF345EB-E837-0C57-0616-6FC32116B723}"/>
              </a:ext>
            </a:extLst>
          </p:cNvPr>
          <p:cNvSpPr>
            <a:spLocks noGrp="1"/>
          </p:cNvSpPr>
          <p:nvPr>
            <p:ph type="title"/>
          </p:nvPr>
        </p:nvSpPr>
        <p:spPr>
          <a:xfrm>
            <a:off x="4681330" y="365125"/>
            <a:ext cx="6672470" cy="1325563"/>
          </a:xfrm>
        </p:spPr>
        <p:txBody>
          <a:bodyPr>
            <a:normAutofit/>
          </a:bodyPr>
          <a:lstStyle>
            <a:lvl1pPr>
              <a:defRPr sz="3800" b="1">
                <a:solidFill>
                  <a:srgbClr val="0B2940"/>
                </a:solidFill>
              </a:defRPr>
            </a:lvl1pPr>
          </a:lstStyle>
          <a:p>
            <a:r>
              <a:rPr lang="en-US" dirty="0"/>
              <a:t>Click to edit Master title style</a:t>
            </a:r>
          </a:p>
        </p:txBody>
      </p:sp>
    </p:spTree>
    <p:extLst>
      <p:ext uri="{BB962C8B-B14F-4D97-AF65-F5344CB8AC3E}">
        <p14:creationId xmlns:p14="http://schemas.microsoft.com/office/powerpoint/2010/main" val="35226063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987425"/>
            <a:ext cx="6172200" cy="4873625"/>
          </a:xfrm>
        </p:spPr>
        <p:txBody>
          <a:bodyPr/>
          <a:lstStyle>
            <a:lvl1pPr>
              <a:defRPr sz="3200">
                <a:solidFill>
                  <a:srgbClr val="0B2940"/>
                </a:solidFill>
              </a:defRPr>
            </a:lvl1pPr>
            <a:lvl2pPr>
              <a:defRPr sz="2800">
                <a:solidFill>
                  <a:srgbClr val="0B2940"/>
                </a:solidFill>
              </a:defRPr>
            </a:lvl2pPr>
            <a:lvl3pPr>
              <a:defRPr sz="2400">
                <a:solidFill>
                  <a:srgbClr val="0B2940"/>
                </a:solidFill>
              </a:defRPr>
            </a:lvl3pPr>
            <a:lvl4pPr>
              <a:defRPr sz="2000">
                <a:solidFill>
                  <a:srgbClr val="0B2940"/>
                </a:solidFill>
              </a:defRPr>
            </a:lvl4pPr>
            <a:lvl5pPr>
              <a:defRPr sz="2000">
                <a:solidFill>
                  <a:srgbClr val="0B2940"/>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0B294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6/18/2024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4043020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p:spPr>
        <p:txBody>
          <a:bodyPr/>
          <a:lstStyle>
            <a:lvl1pPr marL="0" indent="0">
              <a:buNone/>
              <a:defRPr sz="3200">
                <a:solidFill>
                  <a:srgbClr val="0B29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0B294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6/18/2024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602800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5200" b="1">
                <a:solidFill>
                  <a:srgbClr val="0B2940"/>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0B29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D78FCC9-B934-0545-8268-2E492E45B4FE}" type="datetimeFigureOut">
              <a:rPr lang="en-US" smtClean="0"/>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949406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lvl1pPr>
              <a:defRPr sz="3800" b="1">
                <a:solidFill>
                  <a:srgbClr val="0B2940"/>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B2940"/>
                </a:solidFill>
              </a:defRPr>
            </a:lvl1pPr>
            <a:lvl2pPr>
              <a:defRPr>
                <a:solidFill>
                  <a:srgbClr val="0B2940"/>
                </a:solidFill>
              </a:defRPr>
            </a:lvl2pPr>
            <a:lvl3pPr>
              <a:defRPr>
                <a:solidFill>
                  <a:srgbClr val="0B2940"/>
                </a:solidFill>
              </a:defRPr>
            </a:lvl3pPr>
            <a:lvl4pPr>
              <a:defRPr>
                <a:solidFill>
                  <a:srgbClr val="0B2940"/>
                </a:solidFill>
              </a:defRPr>
            </a:lvl4pPr>
            <a:lvl5pPr>
              <a:defRPr>
                <a:solidFill>
                  <a:srgbClr val="0B29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4722276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5200" b="1">
                <a:solidFill>
                  <a:srgbClr val="0B2940"/>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rgbClr val="0B294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D78FCC9-B934-0545-8268-2E492E45B4FE}" type="datetimeFigureOut">
              <a:rPr lang="en-US" smtClean="0"/>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309488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b="1">
                <a:solidFill>
                  <a:srgbClr val="0B2940"/>
                </a:solidFill>
              </a:defRPr>
            </a:lvl1p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defRPr>
                <a:solidFill>
                  <a:srgbClr val="0B2940"/>
                </a:solidFill>
              </a:defRPr>
            </a:lvl1pPr>
            <a:lvl2pPr>
              <a:defRPr>
                <a:solidFill>
                  <a:srgbClr val="0B2940"/>
                </a:solidFill>
              </a:defRPr>
            </a:lvl2pPr>
            <a:lvl3pPr>
              <a:defRPr>
                <a:solidFill>
                  <a:srgbClr val="0B2940"/>
                </a:solidFill>
              </a:defRPr>
            </a:lvl3pPr>
            <a:lvl4pPr>
              <a:defRPr>
                <a:solidFill>
                  <a:srgbClr val="0B2940"/>
                </a:solidFill>
              </a:defRPr>
            </a:lvl4pPr>
            <a:lvl5pPr>
              <a:defRPr>
                <a:solidFill>
                  <a:srgbClr val="0B29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325057F-F58E-7844-8D4A-F8B1231BF12B}" type="datetimeFigureOut">
              <a:rPr lang="en-US" smtClean="0"/>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202EB-5555-F54B-A7DA-CE5E75C2BACA}" type="slidenum">
              <a:rPr lang="en-US" smtClean="0"/>
              <a:t>‹#›</a:t>
            </a:fld>
            <a:endParaRPr lang="en-US"/>
          </a:p>
        </p:txBody>
      </p:sp>
    </p:spTree>
    <p:extLst>
      <p:ext uri="{BB962C8B-B14F-4D97-AF65-F5344CB8AC3E}">
        <p14:creationId xmlns:p14="http://schemas.microsoft.com/office/powerpoint/2010/main" val="2139517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lvl1pPr>
              <a:defRPr sz="3800" b="1">
                <a:solidFill>
                  <a:srgbClr val="0B2940"/>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rgbClr val="0B2940"/>
                </a:solidFill>
              </a:defRPr>
            </a:lvl1pPr>
            <a:lvl2pPr>
              <a:defRPr>
                <a:solidFill>
                  <a:srgbClr val="0B2940"/>
                </a:solidFill>
              </a:defRPr>
            </a:lvl2pPr>
            <a:lvl3pPr>
              <a:defRPr>
                <a:solidFill>
                  <a:srgbClr val="0B2940"/>
                </a:solidFill>
              </a:defRPr>
            </a:lvl3pPr>
            <a:lvl4pPr>
              <a:defRPr>
                <a:solidFill>
                  <a:srgbClr val="0B2940"/>
                </a:solidFill>
              </a:defRPr>
            </a:lvl4pPr>
            <a:lvl5pPr>
              <a:defRPr>
                <a:solidFill>
                  <a:srgbClr val="0B29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rgbClr val="0B2940"/>
                </a:solidFill>
              </a:defRPr>
            </a:lvl1pPr>
            <a:lvl2pPr>
              <a:defRPr>
                <a:solidFill>
                  <a:srgbClr val="0B2940"/>
                </a:solidFill>
              </a:defRPr>
            </a:lvl2pPr>
            <a:lvl3pPr>
              <a:defRPr>
                <a:solidFill>
                  <a:srgbClr val="0B2940"/>
                </a:solidFill>
              </a:defRPr>
            </a:lvl3pPr>
            <a:lvl4pPr>
              <a:defRPr>
                <a:solidFill>
                  <a:srgbClr val="0B2940"/>
                </a:solidFill>
              </a:defRPr>
            </a:lvl4pPr>
            <a:lvl5pPr>
              <a:defRPr>
                <a:solidFill>
                  <a:srgbClr val="0B29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D78FCC9-B934-0545-8268-2E492E45B4FE}" type="datetimeFigureOut">
              <a:rPr lang="en-US" smtClean="0"/>
              <a:t>6/18/2024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41018065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78FCC9-B934-0545-8268-2E492E45B4FE}" type="datetimeFigureOut">
              <a:rPr lang="en-US" smtClean="0"/>
              <a:t>6/18/2024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97705-2B5A-3741-866A-F53BB68197D7}" type="slidenum">
              <a:rPr lang="en-US" smtClean="0"/>
              <a:t>‹#›</a:t>
            </a:fld>
            <a:endParaRPr lang="en-US"/>
          </a:p>
        </p:txBody>
      </p:sp>
      <p:sp>
        <p:nvSpPr>
          <p:cNvPr id="6" name="Title 1">
            <a:extLst>
              <a:ext uri="{FF2B5EF4-FFF2-40B4-BE49-F238E27FC236}">
                <a16:creationId xmlns:a16="http://schemas.microsoft.com/office/drawing/2014/main" id="{4FF345EB-E837-0C57-0616-6FC32116B723}"/>
              </a:ext>
            </a:extLst>
          </p:cNvPr>
          <p:cNvSpPr>
            <a:spLocks noGrp="1"/>
          </p:cNvSpPr>
          <p:nvPr>
            <p:ph type="title"/>
          </p:nvPr>
        </p:nvSpPr>
        <p:spPr>
          <a:xfrm>
            <a:off x="838200" y="365125"/>
            <a:ext cx="10515600" cy="1325563"/>
          </a:xfrm>
        </p:spPr>
        <p:txBody>
          <a:bodyPr>
            <a:normAutofit/>
          </a:bodyPr>
          <a:lstStyle>
            <a:lvl1pPr>
              <a:defRPr sz="3800" b="1">
                <a:solidFill>
                  <a:srgbClr val="0B2940"/>
                </a:solidFill>
              </a:defRPr>
            </a:lvl1pPr>
          </a:lstStyle>
          <a:p>
            <a:r>
              <a:rPr lang="en-US" dirty="0"/>
              <a:t>Click to edit Master title style</a:t>
            </a:r>
          </a:p>
        </p:txBody>
      </p:sp>
    </p:spTree>
    <p:extLst>
      <p:ext uri="{BB962C8B-B14F-4D97-AF65-F5344CB8AC3E}">
        <p14:creationId xmlns:p14="http://schemas.microsoft.com/office/powerpoint/2010/main" val="42208314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987425"/>
            <a:ext cx="6172200" cy="4873625"/>
          </a:xfrm>
        </p:spPr>
        <p:txBody>
          <a:bodyPr/>
          <a:lstStyle>
            <a:lvl1pPr>
              <a:defRPr sz="3200">
                <a:solidFill>
                  <a:srgbClr val="0B2940"/>
                </a:solidFill>
              </a:defRPr>
            </a:lvl1pPr>
            <a:lvl2pPr>
              <a:defRPr sz="2800">
                <a:solidFill>
                  <a:srgbClr val="0B2940"/>
                </a:solidFill>
              </a:defRPr>
            </a:lvl2pPr>
            <a:lvl3pPr>
              <a:defRPr sz="2400">
                <a:solidFill>
                  <a:srgbClr val="0B2940"/>
                </a:solidFill>
              </a:defRPr>
            </a:lvl3pPr>
            <a:lvl4pPr>
              <a:defRPr sz="2000">
                <a:solidFill>
                  <a:srgbClr val="0B2940"/>
                </a:solidFill>
              </a:defRPr>
            </a:lvl4pPr>
            <a:lvl5pPr>
              <a:defRPr sz="2000">
                <a:solidFill>
                  <a:srgbClr val="0B2940"/>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0B294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6/18/2024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0338875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p:spPr>
        <p:txBody>
          <a:bodyPr/>
          <a:lstStyle>
            <a:lvl1pPr marL="0" indent="0">
              <a:buNone/>
              <a:defRPr sz="3200">
                <a:solidFill>
                  <a:srgbClr val="0B29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0B294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6/18/2024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475698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52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D78FCC9-B934-0545-8268-2E492E45B4FE}" type="datetimeFigureOut">
              <a:rPr lang="en-US" smtClean="0"/>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532795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81330" y="365125"/>
            <a:ext cx="6672470" cy="1325563"/>
          </a:xfrm>
        </p:spPr>
        <p:txBody>
          <a:bodyPr>
            <a:normAutofit/>
          </a:bodyPr>
          <a:lstStyle>
            <a:lvl1pPr>
              <a:defRPr sz="3800" b="1">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9002235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5200" b="1">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D78FCC9-B934-0545-8268-2E492E45B4FE}" type="datetimeFigureOut">
              <a:rPr lang="en-US" smtClean="0"/>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5954328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681330" y="365125"/>
            <a:ext cx="6672470" cy="1325563"/>
          </a:xfrm>
        </p:spPr>
        <p:txBody>
          <a:bodyPr>
            <a:normAutofit/>
          </a:bodyPr>
          <a:lstStyle>
            <a:lvl1pPr>
              <a:defRPr sz="3800" b="1">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D78FCC9-B934-0545-8268-2E492E45B4FE}" type="datetimeFigureOut">
              <a:rPr lang="en-US" smtClean="0"/>
              <a:t>6/18/2024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2645099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78FCC9-B934-0545-8268-2E492E45B4FE}" type="datetimeFigureOut">
              <a:rPr lang="en-US" smtClean="0"/>
              <a:t>6/18/2024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97705-2B5A-3741-866A-F53BB68197D7}" type="slidenum">
              <a:rPr lang="en-US" smtClean="0"/>
              <a:t>‹#›</a:t>
            </a:fld>
            <a:endParaRPr lang="en-US"/>
          </a:p>
        </p:txBody>
      </p:sp>
      <p:sp>
        <p:nvSpPr>
          <p:cNvPr id="6" name="Title 1">
            <a:extLst>
              <a:ext uri="{FF2B5EF4-FFF2-40B4-BE49-F238E27FC236}">
                <a16:creationId xmlns:a16="http://schemas.microsoft.com/office/drawing/2014/main" id="{4FF345EB-E837-0C57-0616-6FC32116B723}"/>
              </a:ext>
            </a:extLst>
          </p:cNvPr>
          <p:cNvSpPr>
            <a:spLocks noGrp="1"/>
          </p:cNvSpPr>
          <p:nvPr>
            <p:ph type="title"/>
          </p:nvPr>
        </p:nvSpPr>
        <p:spPr>
          <a:xfrm>
            <a:off x="4681330" y="365125"/>
            <a:ext cx="6672470" cy="1325563"/>
          </a:xfrm>
        </p:spPr>
        <p:txBody>
          <a:bodyPr>
            <a:normAutofit/>
          </a:bodyPr>
          <a:lstStyle>
            <a:lvl1pPr>
              <a:defRPr sz="38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121635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6/18/2024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5752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b="1">
                <a:solidFill>
                  <a:srgbClr val="0B2940"/>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3325057F-F58E-7844-8D4A-F8B1231BF12B}" type="datetimeFigureOut">
              <a:rPr lang="en-US" smtClean="0"/>
              <a:t>6/18/2024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202EB-5555-F54B-A7DA-CE5E75C2BACA}" type="slidenum">
              <a:rPr lang="en-US" smtClean="0"/>
              <a:t>‹#›</a:t>
            </a:fld>
            <a:endParaRPr lang="en-US"/>
          </a:p>
        </p:txBody>
      </p:sp>
    </p:spTree>
    <p:extLst>
      <p:ext uri="{BB962C8B-B14F-4D97-AF65-F5344CB8AC3E}">
        <p14:creationId xmlns:p14="http://schemas.microsoft.com/office/powerpoint/2010/main" val="15785852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6/18/2024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3555287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52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D78FCC9-B934-0545-8268-2E492E45B4FE}" type="datetimeFigureOut">
              <a:rPr lang="en-US" smtClean="0"/>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42129808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lvl1pPr>
              <a:defRPr sz="3800" b="1">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3671500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5200" b="1">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D78FCC9-B934-0545-8268-2E492E45B4FE}" type="datetimeFigureOut">
              <a:rPr lang="en-US" smtClean="0"/>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42367633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lvl1pPr>
              <a:defRPr sz="3800" b="1">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D78FCC9-B934-0545-8268-2E492E45B4FE}" type="datetimeFigureOut">
              <a:rPr lang="en-US" smtClean="0"/>
              <a:t>6/18/2024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7280694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78FCC9-B934-0545-8268-2E492E45B4FE}" type="datetimeFigureOut">
              <a:rPr lang="en-US" smtClean="0"/>
              <a:t>6/18/2024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97705-2B5A-3741-866A-F53BB68197D7}" type="slidenum">
              <a:rPr lang="en-US" smtClean="0"/>
              <a:t>‹#›</a:t>
            </a:fld>
            <a:endParaRPr lang="en-US"/>
          </a:p>
        </p:txBody>
      </p:sp>
      <p:sp>
        <p:nvSpPr>
          <p:cNvPr id="6" name="Title 1">
            <a:extLst>
              <a:ext uri="{FF2B5EF4-FFF2-40B4-BE49-F238E27FC236}">
                <a16:creationId xmlns:a16="http://schemas.microsoft.com/office/drawing/2014/main" id="{4FF345EB-E837-0C57-0616-6FC32116B723}"/>
              </a:ext>
            </a:extLst>
          </p:cNvPr>
          <p:cNvSpPr>
            <a:spLocks noGrp="1"/>
          </p:cNvSpPr>
          <p:nvPr>
            <p:ph type="title"/>
          </p:nvPr>
        </p:nvSpPr>
        <p:spPr>
          <a:xfrm>
            <a:off x="838200" y="365125"/>
            <a:ext cx="10515600" cy="1325563"/>
          </a:xfrm>
        </p:spPr>
        <p:txBody>
          <a:bodyPr>
            <a:normAutofit/>
          </a:bodyPr>
          <a:lstStyle>
            <a:lvl1pPr>
              <a:defRPr sz="38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3259669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6/18/2024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1075651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6/18/2024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9655327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Blank">
    <p:bg>
      <p:bgPr>
        <a:solidFill>
          <a:srgbClr val="13274C"/>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1A69A1-3FB5-D12D-C2CA-D4C2CF8A9AC8}"/>
              </a:ext>
            </a:extLst>
          </p:cNvPr>
          <p:cNvSpPr>
            <a:spLocks noGrp="1"/>
          </p:cNvSpPr>
          <p:nvPr>
            <p:ph type="dt" sz="half" idx="10"/>
          </p:nvPr>
        </p:nvSpPr>
        <p:spPr/>
        <p:txBody>
          <a:bodyPr/>
          <a:lstStyle/>
          <a:p>
            <a:fld id="{8738DEDA-2B03-B64A-A549-84CED61CAF65}" type="datetimeFigureOut">
              <a:rPr lang="en-US" smtClean="0"/>
              <a:t>6/18/2024</a:t>
            </a:fld>
            <a:endParaRPr lang="en-US"/>
          </a:p>
        </p:txBody>
      </p:sp>
      <p:sp>
        <p:nvSpPr>
          <p:cNvPr id="3" name="Footer Placeholder 2">
            <a:extLst>
              <a:ext uri="{FF2B5EF4-FFF2-40B4-BE49-F238E27FC236}">
                <a16:creationId xmlns:a16="http://schemas.microsoft.com/office/drawing/2014/main" id="{A8ACB8DA-4799-26EB-0D9D-ED4D1C73DE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D542BC-CA01-78BE-6D57-06A498D31874}"/>
              </a:ext>
            </a:extLst>
          </p:cNvPr>
          <p:cNvSpPr>
            <a:spLocks noGrp="1"/>
          </p:cNvSpPr>
          <p:nvPr>
            <p:ph type="sldNum" sz="quarter" idx="12"/>
          </p:nvPr>
        </p:nvSpPr>
        <p:spPr/>
        <p:txBody>
          <a:bodyPr/>
          <a:lstStyle/>
          <a:p>
            <a:fld id="{9D456C29-C24C-8248-904F-A8637049629A}" type="slidenum">
              <a:rPr lang="en-US" smtClean="0"/>
              <a:t>‹#›</a:t>
            </a:fld>
            <a:endParaRPr lang="en-US"/>
          </a:p>
        </p:txBody>
      </p:sp>
      <p:sp>
        <p:nvSpPr>
          <p:cNvPr id="7" name="Content Placeholder 2">
            <a:extLst>
              <a:ext uri="{FF2B5EF4-FFF2-40B4-BE49-F238E27FC236}">
                <a16:creationId xmlns:a16="http://schemas.microsoft.com/office/drawing/2014/main" id="{13718DB4-9E8E-7952-982C-5DDB8E789B50}"/>
              </a:ext>
            </a:extLst>
          </p:cNvPr>
          <p:cNvSpPr>
            <a:spLocks noGrp="1"/>
          </p:cNvSpPr>
          <p:nvPr>
            <p:ph idx="1"/>
          </p:nvPr>
        </p:nvSpPr>
        <p:spPr>
          <a:xfrm>
            <a:off x="838200" y="3347893"/>
            <a:ext cx="10515600" cy="1043977"/>
          </a:xfrm>
        </p:spPr>
        <p:txBody>
          <a:bodyPr>
            <a:normAutofit/>
          </a:bodyPr>
          <a:lstStyle>
            <a:lvl1pPr>
              <a:defRPr sz="4800" spc="300">
                <a:solidFill>
                  <a:schemeClr val="bg1"/>
                </a:solidFill>
              </a:defRPr>
            </a:lvl1pPr>
          </a:lstStyle>
          <a:p>
            <a:pPr marL="0" indent="0" algn="ctr">
              <a:buNone/>
            </a:pPr>
            <a:endParaRPr lang="en-US" sz="4000" b="1" dirty="0"/>
          </a:p>
        </p:txBody>
      </p:sp>
      <p:sp>
        <p:nvSpPr>
          <p:cNvPr id="9" name="Content Placeholder 2">
            <a:extLst>
              <a:ext uri="{FF2B5EF4-FFF2-40B4-BE49-F238E27FC236}">
                <a16:creationId xmlns:a16="http://schemas.microsoft.com/office/drawing/2014/main" id="{601B9F89-D0FC-1A74-80F0-B7303B1CE37E}"/>
              </a:ext>
            </a:extLst>
          </p:cNvPr>
          <p:cNvSpPr>
            <a:spLocks noGrp="1"/>
          </p:cNvSpPr>
          <p:nvPr>
            <p:ph idx="13"/>
          </p:nvPr>
        </p:nvSpPr>
        <p:spPr>
          <a:xfrm>
            <a:off x="838200" y="1745672"/>
            <a:ext cx="10515600" cy="1371600"/>
          </a:xfrm>
        </p:spPr>
        <p:txBody>
          <a:bodyPr>
            <a:normAutofit/>
          </a:bodyPr>
          <a:lstStyle>
            <a:lvl1pPr>
              <a:defRPr sz="6000">
                <a:solidFill>
                  <a:schemeClr val="bg1"/>
                </a:solidFill>
              </a:defRPr>
            </a:lvl1pPr>
          </a:lstStyle>
          <a:p>
            <a:pPr marL="0" indent="0" algn="ctr">
              <a:buNone/>
            </a:pPr>
            <a:endParaRPr lang="en-US" sz="4000" b="1" dirty="0"/>
          </a:p>
        </p:txBody>
      </p:sp>
    </p:spTree>
    <p:extLst>
      <p:ext uri="{BB962C8B-B14F-4D97-AF65-F5344CB8AC3E}">
        <p14:creationId xmlns:p14="http://schemas.microsoft.com/office/powerpoint/2010/main" val="977295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52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D78FCC9-B934-0545-8268-2E492E45B4FE}" type="datetimeFigureOut">
              <a:rPr lang="en-US" smtClean="0"/>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503141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
        <p:nvSpPr>
          <p:cNvPr id="7" name="Title 1">
            <a:extLst>
              <a:ext uri="{FF2B5EF4-FFF2-40B4-BE49-F238E27FC236}">
                <a16:creationId xmlns:a16="http://schemas.microsoft.com/office/drawing/2014/main" id="{3086E803-4762-22DA-58B1-6334C9CC8DC3}"/>
              </a:ext>
            </a:extLst>
          </p:cNvPr>
          <p:cNvSpPr>
            <a:spLocks noGrp="1"/>
          </p:cNvSpPr>
          <p:nvPr>
            <p:ph type="title"/>
          </p:nvPr>
        </p:nvSpPr>
        <p:spPr>
          <a:xfrm>
            <a:off x="4681330" y="365125"/>
            <a:ext cx="6672470" cy="1325563"/>
          </a:xfrm>
        </p:spPr>
        <p:txBody>
          <a:bodyPr>
            <a:normAutofit/>
          </a:bodyPr>
          <a:lstStyle>
            <a:lvl1pPr>
              <a:defRPr sz="38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54458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5200" b="1">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D78FCC9-B934-0545-8268-2E492E45B4FE}" type="datetimeFigureOut">
              <a:rPr lang="en-US" smtClean="0"/>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870605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D78FCC9-B934-0545-8268-2E492E45B4FE}" type="datetimeFigureOut">
              <a:rPr lang="en-US" smtClean="0"/>
              <a:t>6/18/2024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
        <p:nvSpPr>
          <p:cNvPr id="9" name="Title 1">
            <a:extLst>
              <a:ext uri="{FF2B5EF4-FFF2-40B4-BE49-F238E27FC236}">
                <a16:creationId xmlns:a16="http://schemas.microsoft.com/office/drawing/2014/main" id="{9CF70309-8288-D6B8-1C17-D1723510F794}"/>
              </a:ext>
            </a:extLst>
          </p:cNvPr>
          <p:cNvSpPr>
            <a:spLocks noGrp="1"/>
          </p:cNvSpPr>
          <p:nvPr>
            <p:ph type="title"/>
          </p:nvPr>
        </p:nvSpPr>
        <p:spPr>
          <a:xfrm>
            <a:off x="4681330" y="365125"/>
            <a:ext cx="6672470" cy="1325563"/>
          </a:xfrm>
        </p:spPr>
        <p:txBody>
          <a:bodyPr>
            <a:normAutofit/>
          </a:bodyPr>
          <a:lstStyle>
            <a:lvl1pPr>
              <a:defRPr sz="38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458316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D78FCC9-B934-0545-8268-2E492E45B4FE}" type="datetimeFigureOut">
              <a:rPr lang="en-US" smtClean="0"/>
              <a:t>6/18/2024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797705-2B5A-3741-866A-F53BB68197D7}" type="slidenum">
              <a:rPr lang="en-US" smtClean="0"/>
              <a:t>‹#›</a:t>
            </a:fld>
            <a:endParaRPr lang="en-US"/>
          </a:p>
        </p:txBody>
      </p:sp>
      <p:sp>
        <p:nvSpPr>
          <p:cNvPr id="11" name="Title 1">
            <a:extLst>
              <a:ext uri="{FF2B5EF4-FFF2-40B4-BE49-F238E27FC236}">
                <a16:creationId xmlns:a16="http://schemas.microsoft.com/office/drawing/2014/main" id="{0DEBF287-6A86-C613-F0A9-BA218B818E3E}"/>
              </a:ext>
            </a:extLst>
          </p:cNvPr>
          <p:cNvSpPr>
            <a:spLocks noGrp="1"/>
          </p:cNvSpPr>
          <p:nvPr>
            <p:ph type="title"/>
          </p:nvPr>
        </p:nvSpPr>
        <p:spPr>
          <a:xfrm>
            <a:off x="4681330" y="365125"/>
            <a:ext cx="6672470" cy="1325563"/>
          </a:xfrm>
        </p:spPr>
        <p:txBody>
          <a:bodyPr>
            <a:normAutofit/>
          </a:bodyPr>
          <a:lstStyle>
            <a:lvl1pPr>
              <a:defRPr sz="38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88804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78FCC9-B934-0545-8268-2E492E45B4FE}" type="datetimeFigureOut">
              <a:rPr lang="en-US" smtClean="0"/>
              <a:t>6/18/2024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97705-2B5A-3741-866A-F53BB68197D7}" type="slidenum">
              <a:rPr lang="en-US" smtClean="0"/>
              <a:t>‹#›</a:t>
            </a:fld>
            <a:endParaRPr lang="en-US"/>
          </a:p>
        </p:txBody>
      </p:sp>
      <p:sp>
        <p:nvSpPr>
          <p:cNvPr id="7" name="Title 1">
            <a:extLst>
              <a:ext uri="{FF2B5EF4-FFF2-40B4-BE49-F238E27FC236}">
                <a16:creationId xmlns:a16="http://schemas.microsoft.com/office/drawing/2014/main" id="{8DAA7C4B-ABB2-3368-72C2-DF99DA185799}"/>
              </a:ext>
            </a:extLst>
          </p:cNvPr>
          <p:cNvSpPr>
            <a:spLocks noGrp="1"/>
          </p:cNvSpPr>
          <p:nvPr>
            <p:ph type="title"/>
          </p:nvPr>
        </p:nvSpPr>
        <p:spPr>
          <a:xfrm>
            <a:off x="4681330" y="365125"/>
            <a:ext cx="6672470" cy="1325563"/>
          </a:xfrm>
        </p:spPr>
        <p:txBody>
          <a:bodyPr>
            <a:normAutofit/>
          </a:bodyPr>
          <a:lstStyle>
            <a:lvl1pPr>
              <a:defRPr sz="38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969287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emf"/><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6.xml"/><Relationship Id="rId7"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5.jpe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image" Target="../media/image6.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10" Type="http://schemas.openxmlformats.org/officeDocument/2006/relationships/image" Target="../media/image7.jpeg"/><Relationship Id="rId4" Type="http://schemas.openxmlformats.org/officeDocument/2006/relationships/slideLayout" Target="../slideLayouts/slideLayout34.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F078151-6E9F-8648-8CCC-6BBE9F93FDAD}"/>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330" y="0"/>
            <a:ext cx="12191340" cy="6857999"/>
          </a:xfrm>
          <a:prstGeom prst="rect">
            <a:avLst/>
          </a:prstGeom>
        </p:spPr>
      </p:pic>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25057F-F58E-7844-8D4A-F8B1231BF12B}" type="datetimeFigureOut">
              <a:rPr lang="en-US" smtClean="0"/>
              <a:t>6/18/2024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202EB-5555-F54B-A7DA-CE5E75C2BACA}" type="slidenum">
              <a:rPr lang="en-US" smtClean="0"/>
              <a:t>‹#›</a:t>
            </a:fld>
            <a:endParaRPr lang="en-US"/>
          </a:p>
        </p:txBody>
      </p:sp>
      <p:pic>
        <p:nvPicPr>
          <p:cNvPr id="8" name="Picture 7">
            <a:extLst>
              <a:ext uri="{FF2B5EF4-FFF2-40B4-BE49-F238E27FC236}">
                <a16:creationId xmlns:a16="http://schemas.microsoft.com/office/drawing/2014/main" id="{8BCBF035-C2BC-EC4F-BB46-93CE99A833E3}"/>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10183149" y="365125"/>
            <a:ext cx="1589586" cy="541481"/>
          </a:xfrm>
          <a:prstGeom prst="rect">
            <a:avLst/>
          </a:prstGeom>
          <a:effectLst/>
        </p:spPr>
      </p:pic>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6/18/2024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pic>
        <p:nvPicPr>
          <p:cNvPr id="9" name="Picture 8">
            <a:extLst>
              <a:ext uri="{FF2B5EF4-FFF2-40B4-BE49-F238E27FC236}">
                <a16:creationId xmlns:a16="http://schemas.microsoft.com/office/drawing/2014/main" id="{C54DB099-56E9-AA4F-8A54-4BE80C4337D0}"/>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p:blipFill>
        <p:spPr>
          <a:xfrm>
            <a:off x="330" y="0"/>
            <a:ext cx="12191340" cy="6857999"/>
          </a:xfrm>
          <a:prstGeom prst="rect">
            <a:avLst/>
          </a:prstGeom>
        </p:spPr>
      </p:pic>
    </p:spTree>
    <p:extLst>
      <p:ext uri="{BB962C8B-B14F-4D97-AF65-F5344CB8AC3E}">
        <p14:creationId xmlns:p14="http://schemas.microsoft.com/office/powerpoint/2010/main" val="1268817502"/>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6/18/2024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pic>
        <p:nvPicPr>
          <p:cNvPr id="10" name="Content Placeholder 4">
            <a:extLst>
              <a:ext uri="{FF2B5EF4-FFF2-40B4-BE49-F238E27FC236}">
                <a16:creationId xmlns:a16="http://schemas.microsoft.com/office/drawing/2014/main" id="{31E9BEF2-4DF5-F642-A104-4E851C050582}"/>
              </a:ext>
            </a:extLst>
          </p:cNvPr>
          <p:cNvPicPr>
            <a:picLocks noChangeAspect="1"/>
          </p:cNvPicPr>
          <p:nvPr userDrawn="1"/>
        </p:nvPicPr>
        <p:blipFill>
          <a:blip r:embed="rId9" cstate="print">
            <a:extLst>
              <a:ext uri="{28A0092B-C50C-407E-A947-70E740481C1C}">
                <a14:useLocalDpi xmlns:a14="http://schemas.microsoft.com/office/drawing/2010/main"/>
              </a:ext>
            </a:extLst>
          </a:blip>
          <a:srcRect/>
          <a:stretch/>
        </p:blipFill>
        <p:spPr>
          <a:xfrm>
            <a:off x="330" y="0"/>
            <a:ext cx="12191340" cy="6857999"/>
          </a:xfrm>
          <a:prstGeom prst="rect">
            <a:avLst/>
          </a:prstGeom>
        </p:spPr>
      </p:pic>
    </p:spTree>
    <p:extLst>
      <p:ext uri="{BB962C8B-B14F-4D97-AF65-F5344CB8AC3E}">
        <p14:creationId xmlns:p14="http://schemas.microsoft.com/office/powerpoint/2010/main" val="67175687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2" r:id="rId5"/>
    <p:sldLayoutId id="2147483684" r:id="rId6"/>
    <p:sldLayoutId id="214748368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6/18/2024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pic>
        <p:nvPicPr>
          <p:cNvPr id="10" name="Content Placeholder 4">
            <a:extLst>
              <a:ext uri="{FF2B5EF4-FFF2-40B4-BE49-F238E27FC236}">
                <a16:creationId xmlns:a16="http://schemas.microsoft.com/office/drawing/2014/main" id="{31E9BEF2-4DF5-F642-A104-4E851C050582}"/>
              </a:ext>
            </a:extLst>
          </p:cNvPr>
          <p:cNvPicPr>
            <a:picLocks noChangeAspect="1"/>
          </p:cNvPicPr>
          <p:nvPr userDrawn="1"/>
        </p:nvPicPr>
        <p:blipFill>
          <a:blip r:embed="rId9" cstate="print">
            <a:extLst>
              <a:ext uri="{28A0092B-C50C-407E-A947-70E740481C1C}">
                <a14:useLocalDpi xmlns:a14="http://schemas.microsoft.com/office/drawing/2010/main"/>
              </a:ext>
            </a:extLst>
          </a:blip>
          <a:srcRect/>
          <a:stretch/>
        </p:blipFill>
        <p:spPr>
          <a:xfrm>
            <a:off x="330" y="0"/>
            <a:ext cx="12191340" cy="6857999"/>
          </a:xfrm>
          <a:prstGeom prst="rect">
            <a:avLst/>
          </a:prstGeom>
        </p:spPr>
      </p:pic>
    </p:spTree>
    <p:extLst>
      <p:ext uri="{BB962C8B-B14F-4D97-AF65-F5344CB8AC3E}">
        <p14:creationId xmlns:p14="http://schemas.microsoft.com/office/powerpoint/2010/main" val="165339406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6/18/2024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pic>
        <p:nvPicPr>
          <p:cNvPr id="10" name="Content Placeholder 4">
            <a:extLst>
              <a:ext uri="{FF2B5EF4-FFF2-40B4-BE49-F238E27FC236}">
                <a16:creationId xmlns:a16="http://schemas.microsoft.com/office/drawing/2014/main" id="{31E9BEF2-4DF5-F642-A104-4E851C050582}"/>
              </a:ext>
            </a:extLst>
          </p:cNvPr>
          <p:cNvPicPr>
            <a:picLocks noChangeAspect="1"/>
          </p:cNvPicPr>
          <p:nvPr userDrawn="1"/>
        </p:nvPicPr>
        <p:blipFill>
          <a:blip r:embed="rId9" cstate="print">
            <a:extLst>
              <a:ext uri="{28A0092B-C50C-407E-A947-70E740481C1C}">
                <a14:useLocalDpi xmlns:a14="http://schemas.microsoft.com/office/drawing/2010/main"/>
              </a:ext>
            </a:extLst>
          </a:blip>
          <a:srcRect/>
          <a:stretch/>
        </p:blipFill>
        <p:spPr>
          <a:xfrm>
            <a:off x="330" y="0"/>
            <a:ext cx="12191339" cy="6857999"/>
          </a:xfrm>
          <a:prstGeom prst="rect">
            <a:avLst/>
          </a:prstGeom>
        </p:spPr>
      </p:pic>
    </p:spTree>
    <p:extLst>
      <p:ext uri="{BB962C8B-B14F-4D97-AF65-F5344CB8AC3E}">
        <p14:creationId xmlns:p14="http://schemas.microsoft.com/office/powerpoint/2010/main" val="127429967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6/18/2024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pic>
        <p:nvPicPr>
          <p:cNvPr id="10" name="Content Placeholder 4">
            <a:extLst>
              <a:ext uri="{FF2B5EF4-FFF2-40B4-BE49-F238E27FC236}">
                <a16:creationId xmlns:a16="http://schemas.microsoft.com/office/drawing/2014/main" id="{31E9BEF2-4DF5-F642-A104-4E851C050582}"/>
              </a:ext>
            </a:extLst>
          </p:cNvPr>
          <p:cNvPicPr>
            <a:picLocks noChangeAspect="1"/>
          </p:cNvPicPr>
          <p:nvPr userDrawn="1"/>
        </p:nvPicPr>
        <p:blipFill>
          <a:blip r:embed="rId10" cstate="print">
            <a:extLst>
              <a:ext uri="{28A0092B-C50C-407E-A947-70E740481C1C}">
                <a14:useLocalDpi xmlns:a14="http://schemas.microsoft.com/office/drawing/2010/main"/>
              </a:ext>
            </a:extLst>
          </a:blip>
          <a:srcRect/>
          <a:stretch/>
        </p:blipFill>
        <p:spPr>
          <a:xfrm>
            <a:off x="330" y="0"/>
            <a:ext cx="12191339" cy="6857999"/>
          </a:xfrm>
          <a:prstGeom prst="rect">
            <a:avLst/>
          </a:prstGeom>
        </p:spPr>
      </p:pic>
    </p:spTree>
    <p:extLst>
      <p:ext uri="{BB962C8B-B14F-4D97-AF65-F5344CB8AC3E}">
        <p14:creationId xmlns:p14="http://schemas.microsoft.com/office/powerpoint/2010/main" val="209866109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1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hyperlink" Target="https://wels.net/serving-you/christian-life/special-ministries/care-for-called-workers/" TargetMode="External"/><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hyperlink" Target="mailto:joel.gaertner@wels.net" TargetMode="External"/><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8.xml"/><Relationship Id="rId5" Type="http://schemas.microsoft.com/office/2007/relationships/hdphoto" Target="../media/hdphoto1.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hyperlink" Target="mailto:prisonministry@wels.net" TargetMode="External"/><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0936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4041D7C-F5C4-8CAE-ADF0-B6416870F6A3}"/>
              </a:ext>
            </a:extLst>
          </p:cNvPr>
          <p:cNvSpPr txBox="1"/>
          <p:nvPr/>
        </p:nvSpPr>
        <p:spPr>
          <a:xfrm>
            <a:off x="0" y="1550389"/>
            <a:ext cx="12192000" cy="2482603"/>
          </a:xfrm>
          <a:prstGeom prst="rect">
            <a:avLst/>
          </a:prstGeom>
          <a:noFill/>
        </p:spPr>
        <p:txBody>
          <a:bodyPr wrap="square" rtlCol="0">
            <a:spAutoFit/>
          </a:bodyPr>
          <a:lstStyle/>
          <a:p>
            <a:pPr algn="ctr">
              <a:lnSpc>
                <a:spcPct val="150000"/>
              </a:lnSpc>
            </a:pPr>
            <a:endParaRPr lang="en-US" sz="3600" dirty="0">
              <a:solidFill>
                <a:schemeClr val="bg1"/>
              </a:solidFill>
            </a:endParaRPr>
          </a:p>
          <a:p>
            <a:pPr algn="ctr">
              <a:lnSpc>
                <a:spcPct val="150000"/>
              </a:lnSpc>
            </a:pPr>
            <a:r>
              <a:rPr lang="en-US" sz="3600" i="1" dirty="0">
                <a:solidFill>
                  <a:srgbClr val="FFFF00"/>
                </a:solidFill>
              </a:rPr>
              <a:t>NEW!! </a:t>
            </a:r>
            <a:r>
              <a:rPr lang="en-US" sz="3600" i="1" dirty="0">
                <a:solidFill>
                  <a:schemeClr val="bg1"/>
                </a:solidFill>
              </a:rPr>
              <a:t>Gospelhands.net</a:t>
            </a:r>
            <a:r>
              <a:rPr lang="en-US" sz="3600" dirty="0">
                <a:solidFill>
                  <a:schemeClr val="bg1"/>
                </a:solidFill>
              </a:rPr>
              <a:t> – online dictionary</a:t>
            </a:r>
          </a:p>
          <a:p>
            <a:pPr algn="ctr">
              <a:lnSpc>
                <a:spcPct val="150000"/>
              </a:lnSpc>
            </a:pPr>
            <a:r>
              <a:rPr lang="en-US" sz="3600" dirty="0">
                <a:solidFill>
                  <a:schemeClr val="bg1"/>
                </a:solidFill>
              </a:rPr>
              <a:t>Weekly streamed signed services </a:t>
            </a:r>
          </a:p>
        </p:txBody>
      </p:sp>
    </p:spTree>
    <p:extLst>
      <p:ext uri="{BB962C8B-B14F-4D97-AF65-F5344CB8AC3E}">
        <p14:creationId xmlns:p14="http://schemas.microsoft.com/office/powerpoint/2010/main" val="1997012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4041D7C-F5C4-8CAE-ADF0-B6416870F6A3}"/>
              </a:ext>
            </a:extLst>
          </p:cNvPr>
          <p:cNvSpPr txBox="1"/>
          <p:nvPr/>
        </p:nvSpPr>
        <p:spPr>
          <a:xfrm>
            <a:off x="274191" y="5684824"/>
            <a:ext cx="11643618" cy="738664"/>
          </a:xfrm>
          <a:prstGeom prst="rect">
            <a:avLst/>
          </a:prstGeom>
          <a:noFill/>
        </p:spPr>
        <p:txBody>
          <a:bodyPr wrap="square" rtlCol="0">
            <a:spAutoFit/>
          </a:bodyPr>
          <a:lstStyle/>
          <a:p>
            <a:pPr algn="ctr"/>
            <a:r>
              <a:rPr lang="en-US" sz="4200" b="1" dirty="0">
                <a:solidFill>
                  <a:schemeClr val="bg2"/>
                </a:solidFill>
              </a:rPr>
              <a:t>MINISTRY TO THE VISUALLY IMPAIRED</a:t>
            </a:r>
          </a:p>
        </p:txBody>
      </p:sp>
      <p:pic>
        <p:nvPicPr>
          <p:cNvPr id="5" name="Picture 4">
            <a:extLst>
              <a:ext uri="{FF2B5EF4-FFF2-40B4-BE49-F238E27FC236}">
                <a16:creationId xmlns:a16="http://schemas.microsoft.com/office/drawing/2014/main" id="{F6737F0F-9356-AD64-C0BD-4FBEBB9C1CF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1999" cy="5251196"/>
          </a:xfrm>
          <a:prstGeom prst="rect">
            <a:avLst/>
          </a:prstGeom>
        </p:spPr>
      </p:pic>
    </p:spTree>
    <p:extLst>
      <p:ext uri="{BB962C8B-B14F-4D97-AF65-F5344CB8AC3E}">
        <p14:creationId xmlns:p14="http://schemas.microsoft.com/office/powerpoint/2010/main" val="310034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4041D7C-F5C4-8CAE-ADF0-B6416870F6A3}"/>
              </a:ext>
            </a:extLst>
          </p:cNvPr>
          <p:cNvSpPr txBox="1"/>
          <p:nvPr/>
        </p:nvSpPr>
        <p:spPr>
          <a:xfrm>
            <a:off x="0" y="2187698"/>
            <a:ext cx="12192000" cy="2482603"/>
          </a:xfrm>
          <a:prstGeom prst="rect">
            <a:avLst/>
          </a:prstGeom>
          <a:noFill/>
        </p:spPr>
        <p:txBody>
          <a:bodyPr wrap="square" rtlCol="0">
            <a:spAutoFit/>
          </a:bodyPr>
          <a:lstStyle/>
          <a:p>
            <a:pPr algn="ctr">
              <a:lnSpc>
                <a:spcPct val="150000"/>
              </a:lnSpc>
            </a:pPr>
            <a:r>
              <a:rPr lang="en-US" sz="3600" dirty="0">
                <a:solidFill>
                  <a:schemeClr val="bg2"/>
                </a:solidFill>
              </a:rPr>
              <a:t>Limited Braille resources</a:t>
            </a:r>
          </a:p>
          <a:p>
            <a:pPr algn="ctr">
              <a:lnSpc>
                <a:spcPct val="150000"/>
              </a:lnSpc>
            </a:pPr>
            <a:r>
              <a:rPr lang="en-US" sz="3600" dirty="0">
                <a:solidFill>
                  <a:schemeClr val="bg2"/>
                </a:solidFill>
              </a:rPr>
              <a:t>Large print </a:t>
            </a:r>
            <a:r>
              <a:rPr lang="en-US" sz="3600" i="1" dirty="0">
                <a:solidFill>
                  <a:schemeClr val="bg2"/>
                </a:solidFill>
              </a:rPr>
              <a:t>Forward in Christ</a:t>
            </a:r>
            <a:endParaRPr lang="en-US" sz="3600" dirty="0">
              <a:solidFill>
                <a:schemeClr val="bg2"/>
              </a:solidFill>
            </a:endParaRPr>
          </a:p>
          <a:p>
            <a:pPr algn="ctr">
              <a:lnSpc>
                <a:spcPct val="150000"/>
              </a:lnSpc>
            </a:pPr>
            <a:r>
              <a:rPr lang="en-US" sz="3600" dirty="0" err="1">
                <a:solidFill>
                  <a:schemeClr val="bg2"/>
                </a:solidFill>
              </a:rPr>
              <a:t>Listen.WELS.net</a:t>
            </a:r>
            <a:endParaRPr lang="en-US" sz="3600" dirty="0">
              <a:solidFill>
                <a:schemeClr val="bg2"/>
              </a:solidFill>
            </a:endParaRPr>
          </a:p>
        </p:txBody>
      </p:sp>
    </p:spTree>
    <p:extLst>
      <p:ext uri="{BB962C8B-B14F-4D97-AF65-F5344CB8AC3E}">
        <p14:creationId xmlns:p14="http://schemas.microsoft.com/office/powerpoint/2010/main" val="26066140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4041D7C-F5C4-8CAE-ADF0-B6416870F6A3}"/>
              </a:ext>
            </a:extLst>
          </p:cNvPr>
          <p:cNvSpPr txBox="1"/>
          <p:nvPr/>
        </p:nvSpPr>
        <p:spPr>
          <a:xfrm>
            <a:off x="-1" y="1767006"/>
            <a:ext cx="5724940" cy="3323987"/>
          </a:xfrm>
          <a:prstGeom prst="rect">
            <a:avLst/>
          </a:prstGeom>
          <a:noFill/>
        </p:spPr>
        <p:txBody>
          <a:bodyPr wrap="square" rtlCol="0">
            <a:spAutoFit/>
          </a:bodyPr>
          <a:lstStyle/>
          <a:p>
            <a:pPr algn="ctr"/>
            <a:r>
              <a:rPr lang="en-US" sz="4200" b="1" dirty="0">
                <a:solidFill>
                  <a:schemeClr val="bg1"/>
                </a:solidFill>
              </a:rPr>
              <a:t>INTELLECTUAL</a:t>
            </a:r>
          </a:p>
          <a:p>
            <a:pPr algn="ctr"/>
            <a:r>
              <a:rPr lang="en-US" sz="4200" b="1" dirty="0">
                <a:solidFill>
                  <a:schemeClr val="bg1"/>
                </a:solidFill>
              </a:rPr>
              <a:t>AND </a:t>
            </a:r>
          </a:p>
          <a:p>
            <a:pPr algn="ctr"/>
            <a:r>
              <a:rPr lang="en-US" sz="4200" b="1" dirty="0">
                <a:solidFill>
                  <a:schemeClr val="bg1"/>
                </a:solidFill>
              </a:rPr>
              <a:t>DEVELOPMENTAL</a:t>
            </a:r>
          </a:p>
          <a:p>
            <a:pPr algn="ctr"/>
            <a:r>
              <a:rPr lang="en-US" sz="4200" b="1" dirty="0">
                <a:solidFill>
                  <a:schemeClr val="bg1"/>
                </a:solidFill>
              </a:rPr>
              <a:t>DISABILITY</a:t>
            </a:r>
          </a:p>
          <a:p>
            <a:pPr algn="ctr"/>
            <a:r>
              <a:rPr lang="en-US" sz="4200" b="1" dirty="0">
                <a:solidFill>
                  <a:schemeClr val="bg1"/>
                </a:solidFill>
              </a:rPr>
              <a:t>MINISTRY</a:t>
            </a:r>
          </a:p>
        </p:txBody>
      </p:sp>
      <p:pic>
        <p:nvPicPr>
          <p:cNvPr id="3" name="Picture 2">
            <a:extLst>
              <a:ext uri="{FF2B5EF4-FFF2-40B4-BE49-F238E27FC236}">
                <a16:creationId xmlns:a16="http://schemas.microsoft.com/office/drawing/2014/main" id="{C03E8FD4-FEB6-DEDF-FF6E-CAF79585495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24939" y="-176348"/>
            <a:ext cx="7931426" cy="7034348"/>
          </a:xfrm>
          <a:prstGeom prst="rect">
            <a:avLst/>
          </a:prstGeom>
        </p:spPr>
      </p:pic>
    </p:spTree>
    <p:extLst>
      <p:ext uri="{BB962C8B-B14F-4D97-AF65-F5344CB8AC3E}">
        <p14:creationId xmlns:p14="http://schemas.microsoft.com/office/powerpoint/2010/main" val="458525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4041D7C-F5C4-8CAE-ADF0-B6416870F6A3}"/>
              </a:ext>
            </a:extLst>
          </p:cNvPr>
          <p:cNvSpPr txBox="1"/>
          <p:nvPr/>
        </p:nvSpPr>
        <p:spPr>
          <a:xfrm>
            <a:off x="0" y="1513443"/>
            <a:ext cx="12287693" cy="2499467"/>
          </a:xfrm>
          <a:prstGeom prst="rect">
            <a:avLst/>
          </a:prstGeom>
          <a:noFill/>
        </p:spPr>
        <p:txBody>
          <a:bodyPr wrap="square" rtlCol="0">
            <a:spAutoFit/>
          </a:bodyPr>
          <a:lstStyle/>
          <a:p>
            <a:pPr algn="ctr">
              <a:lnSpc>
                <a:spcPct val="150000"/>
              </a:lnSpc>
            </a:pPr>
            <a:endParaRPr lang="en-US" sz="3600" dirty="0">
              <a:solidFill>
                <a:schemeClr val="bg1"/>
              </a:solidFill>
            </a:endParaRPr>
          </a:p>
          <a:p>
            <a:pPr algn="ctr">
              <a:lnSpc>
                <a:spcPct val="150000"/>
              </a:lnSpc>
            </a:pPr>
            <a:r>
              <a:rPr lang="en-US" sz="3600" dirty="0">
                <a:solidFill>
                  <a:srgbClr val="FFFF00"/>
                </a:solidFill>
              </a:rPr>
              <a:t>Coming soon - </a:t>
            </a:r>
            <a:r>
              <a:rPr lang="en-US" sz="3600" dirty="0">
                <a:solidFill>
                  <a:schemeClr val="bg1"/>
                </a:solidFill>
              </a:rPr>
              <a:t>S.M.I.L.E.S</a:t>
            </a:r>
          </a:p>
          <a:p>
            <a:pPr algn="ctr">
              <a:lnSpc>
                <a:spcPct val="150000"/>
              </a:lnSpc>
            </a:pPr>
            <a:r>
              <a:rPr lang="en-US" sz="3600" dirty="0">
                <a:solidFill>
                  <a:schemeClr val="bg1"/>
                </a:solidFill>
              </a:rPr>
              <a:t>Resources for confirmation of individuals with special needs</a:t>
            </a:r>
          </a:p>
        </p:txBody>
      </p:sp>
    </p:spTree>
    <p:extLst>
      <p:ext uri="{BB962C8B-B14F-4D97-AF65-F5344CB8AC3E}">
        <p14:creationId xmlns:p14="http://schemas.microsoft.com/office/powerpoint/2010/main" val="1643715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4041D7C-F5C4-8CAE-ADF0-B6416870F6A3}"/>
              </a:ext>
            </a:extLst>
          </p:cNvPr>
          <p:cNvSpPr txBox="1"/>
          <p:nvPr/>
        </p:nvSpPr>
        <p:spPr>
          <a:xfrm>
            <a:off x="0" y="5653641"/>
            <a:ext cx="12192000" cy="738664"/>
          </a:xfrm>
          <a:prstGeom prst="rect">
            <a:avLst/>
          </a:prstGeom>
          <a:noFill/>
        </p:spPr>
        <p:txBody>
          <a:bodyPr wrap="square" rtlCol="0">
            <a:spAutoFit/>
          </a:bodyPr>
          <a:lstStyle/>
          <a:p>
            <a:pPr algn="ctr"/>
            <a:r>
              <a:rPr lang="en-US" sz="4200" b="1" dirty="0">
                <a:solidFill>
                  <a:schemeClr val="bg1"/>
                </a:solidFill>
              </a:rPr>
              <a:t>MENTAL HEALTH NEEDS COMMITTEE </a:t>
            </a:r>
          </a:p>
        </p:txBody>
      </p:sp>
      <p:pic>
        <p:nvPicPr>
          <p:cNvPr id="5" name="Picture 4">
            <a:extLst>
              <a:ext uri="{FF2B5EF4-FFF2-40B4-BE49-F238E27FC236}">
                <a16:creationId xmlns:a16="http://schemas.microsoft.com/office/drawing/2014/main" id="{CB5932D7-D116-07E2-7F8B-B7FDEDCED12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094" y="0"/>
            <a:ext cx="12249093" cy="5318590"/>
          </a:xfrm>
          <a:prstGeom prst="rect">
            <a:avLst/>
          </a:prstGeom>
        </p:spPr>
      </p:pic>
    </p:spTree>
    <p:extLst>
      <p:ext uri="{BB962C8B-B14F-4D97-AF65-F5344CB8AC3E}">
        <p14:creationId xmlns:p14="http://schemas.microsoft.com/office/powerpoint/2010/main" val="3082605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4041D7C-F5C4-8CAE-ADF0-B6416870F6A3}"/>
              </a:ext>
            </a:extLst>
          </p:cNvPr>
          <p:cNvSpPr txBox="1"/>
          <p:nvPr/>
        </p:nvSpPr>
        <p:spPr>
          <a:xfrm>
            <a:off x="0" y="1775806"/>
            <a:ext cx="12192000" cy="3306387"/>
          </a:xfrm>
          <a:prstGeom prst="rect">
            <a:avLst/>
          </a:prstGeom>
          <a:noFill/>
        </p:spPr>
        <p:txBody>
          <a:bodyPr wrap="square" rtlCol="0">
            <a:noAutofit/>
          </a:bodyPr>
          <a:lstStyle/>
          <a:p>
            <a:pPr algn="ctr">
              <a:lnSpc>
                <a:spcPct val="150000"/>
              </a:lnSpc>
            </a:pPr>
            <a:r>
              <a:rPr lang="en-US" sz="3600" dirty="0" err="1">
                <a:solidFill>
                  <a:schemeClr val="bg1"/>
                </a:solidFill>
              </a:rPr>
              <a:t>Christiantherapistnetwork.com</a:t>
            </a:r>
            <a:endParaRPr lang="en-US" sz="3600" dirty="0">
              <a:solidFill>
                <a:schemeClr val="bg1"/>
              </a:solidFill>
            </a:endParaRPr>
          </a:p>
          <a:p>
            <a:pPr algn="ctr">
              <a:lnSpc>
                <a:spcPct val="150000"/>
              </a:lnSpc>
            </a:pPr>
            <a:r>
              <a:rPr lang="en-US" sz="3600" dirty="0">
                <a:solidFill>
                  <a:schemeClr val="bg1"/>
                </a:solidFill>
              </a:rPr>
              <a:t>Conquerors through Christ</a:t>
            </a:r>
          </a:p>
          <a:p>
            <a:pPr algn="ctr">
              <a:lnSpc>
                <a:spcPct val="150000"/>
              </a:lnSpc>
            </a:pPr>
            <a:r>
              <a:rPr lang="en-US" sz="3600" dirty="0">
                <a:solidFill>
                  <a:schemeClr val="bg1"/>
                </a:solidFill>
              </a:rPr>
              <a:t>Freedom for the Captives</a:t>
            </a:r>
          </a:p>
          <a:p>
            <a:pPr algn="ctr">
              <a:lnSpc>
                <a:spcPct val="150000"/>
              </a:lnSpc>
            </a:pPr>
            <a:r>
              <a:rPr lang="en-US" sz="3600" dirty="0">
                <a:solidFill>
                  <a:schemeClr val="bg1"/>
                </a:solidFill>
              </a:rPr>
              <a:t>Resilient Recovery</a:t>
            </a:r>
            <a:endParaRPr lang="en-US" sz="3600" b="1" dirty="0">
              <a:solidFill>
                <a:schemeClr val="bg1"/>
              </a:solidFill>
            </a:endParaRPr>
          </a:p>
        </p:txBody>
      </p:sp>
    </p:spTree>
    <p:extLst>
      <p:ext uri="{BB962C8B-B14F-4D97-AF65-F5344CB8AC3E}">
        <p14:creationId xmlns:p14="http://schemas.microsoft.com/office/powerpoint/2010/main" val="28039292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4041D7C-F5C4-8CAE-ADF0-B6416870F6A3}"/>
              </a:ext>
            </a:extLst>
          </p:cNvPr>
          <p:cNvSpPr txBox="1"/>
          <p:nvPr/>
        </p:nvSpPr>
        <p:spPr>
          <a:xfrm>
            <a:off x="-1" y="1843950"/>
            <a:ext cx="5751445" cy="3323987"/>
          </a:xfrm>
          <a:prstGeom prst="rect">
            <a:avLst/>
          </a:prstGeom>
          <a:noFill/>
        </p:spPr>
        <p:txBody>
          <a:bodyPr wrap="square" rtlCol="0">
            <a:spAutoFit/>
          </a:bodyPr>
          <a:lstStyle/>
          <a:p>
            <a:pPr algn="ctr"/>
            <a:r>
              <a:rPr lang="en-US" sz="4200" b="1" dirty="0">
                <a:solidFill>
                  <a:schemeClr val="bg1"/>
                </a:solidFill>
              </a:rPr>
              <a:t>CARE </a:t>
            </a:r>
            <a:br>
              <a:rPr lang="en-US" sz="4200" b="1" dirty="0">
                <a:solidFill>
                  <a:schemeClr val="bg1"/>
                </a:solidFill>
              </a:rPr>
            </a:br>
            <a:r>
              <a:rPr lang="en-US" sz="4200" b="1" dirty="0">
                <a:solidFill>
                  <a:schemeClr val="bg1"/>
                </a:solidFill>
              </a:rPr>
              <a:t>COMMITTEE </a:t>
            </a:r>
            <a:br>
              <a:rPr lang="en-US" sz="4200" b="1" dirty="0">
                <a:solidFill>
                  <a:schemeClr val="bg1"/>
                </a:solidFill>
              </a:rPr>
            </a:br>
            <a:r>
              <a:rPr lang="en-US" sz="4200" b="1" dirty="0">
                <a:solidFill>
                  <a:schemeClr val="bg1"/>
                </a:solidFill>
              </a:rPr>
              <a:t>FOR </a:t>
            </a:r>
          </a:p>
          <a:p>
            <a:pPr algn="ctr"/>
            <a:r>
              <a:rPr lang="en-US" sz="4200" b="1" dirty="0">
                <a:solidFill>
                  <a:schemeClr val="bg1"/>
                </a:solidFill>
              </a:rPr>
              <a:t>CALLED </a:t>
            </a:r>
            <a:br>
              <a:rPr lang="en-US" sz="4200" b="1" dirty="0">
                <a:solidFill>
                  <a:schemeClr val="bg1"/>
                </a:solidFill>
              </a:rPr>
            </a:br>
            <a:r>
              <a:rPr lang="en-US" sz="4200" b="1" dirty="0">
                <a:solidFill>
                  <a:schemeClr val="bg1"/>
                </a:solidFill>
              </a:rPr>
              <a:t>WORKERS </a:t>
            </a:r>
          </a:p>
        </p:txBody>
      </p:sp>
      <p:pic>
        <p:nvPicPr>
          <p:cNvPr id="3" name="Picture 2">
            <a:extLst>
              <a:ext uri="{FF2B5EF4-FFF2-40B4-BE49-F238E27FC236}">
                <a16:creationId xmlns:a16="http://schemas.microsoft.com/office/drawing/2014/main" id="{EAAE67F8-079C-EDF9-B8D9-056AFFE90A5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38414"/>
          <a:stretch/>
        </p:blipFill>
        <p:spPr>
          <a:xfrm>
            <a:off x="5751444" y="0"/>
            <a:ext cx="9144000" cy="6858000"/>
          </a:xfrm>
          <a:prstGeom prst="rect">
            <a:avLst/>
          </a:prstGeom>
        </p:spPr>
      </p:pic>
    </p:spTree>
    <p:extLst>
      <p:ext uri="{BB962C8B-B14F-4D97-AF65-F5344CB8AC3E}">
        <p14:creationId xmlns:p14="http://schemas.microsoft.com/office/powerpoint/2010/main" val="1275246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4041D7C-F5C4-8CAE-ADF0-B6416870F6A3}"/>
              </a:ext>
            </a:extLst>
          </p:cNvPr>
          <p:cNvSpPr txBox="1"/>
          <p:nvPr/>
        </p:nvSpPr>
        <p:spPr>
          <a:xfrm>
            <a:off x="0" y="1099500"/>
            <a:ext cx="12192000" cy="4386900"/>
          </a:xfrm>
          <a:prstGeom prst="rect">
            <a:avLst/>
          </a:prstGeom>
          <a:noFill/>
        </p:spPr>
        <p:txBody>
          <a:bodyPr wrap="square" rtlCol="0">
            <a:noAutofit/>
          </a:bodyPr>
          <a:lstStyle/>
          <a:p>
            <a:pPr algn="ctr">
              <a:lnSpc>
                <a:spcPct val="150000"/>
              </a:lnSpc>
            </a:pPr>
            <a:r>
              <a:rPr lang="en-US" sz="3600" dirty="0">
                <a:solidFill>
                  <a:schemeClr val="bg1"/>
                </a:solidFill>
              </a:rPr>
              <a:t>Every congregation is encouraged to have one</a:t>
            </a:r>
          </a:p>
          <a:p>
            <a:pPr algn="ctr">
              <a:lnSpc>
                <a:spcPct val="150000"/>
              </a:lnSpc>
            </a:pPr>
            <a:r>
              <a:rPr lang="en-US" sz="3600" dirty="0">
                <a:solidFill>
                  <a:schemeClr val="bg1"/>
                </a:solidFill>
              </a:rPr>
              <a:t> </a:t>
            </a:r>
            <a:r>
              <a:rPr lang="en-US" sz="3600" dirty="0">
                <a:solidFill>
                  <a:srgbClr val="FFFF00"/>
                </a:solidFill>
              </a:rPr>
              <a:t>Recently updated </a:t>
            </a:r>
            <a:r>
              <a:rPr lang="en-US" sz="3600" dirty="0">
                <a:solidFill>
                  <a:schemeClr val="bg1"/>
                </a:solidFill>
              </a:rPr>
              <a:t>CCCW manual for congregations</a:t>
            </a:r>
          </a:p>
          <a:p>
            <a:pPr algn="ctr">
              <a:lnSpc>
                <a:spcPct val="150000"/>
              </a:lnSpc>
            </a:pPr>
            <a:r>
              <a:rPr lang="en-US" sz="3600" dirty="0">
                <a:solidFill>
                  <a:schemeClr val="bg1"/>
                </a:solidFill>
              </a:rPr>
              <a:t>download at: </a:t>
            </a:r>
          </a:p>
          <a:p>
            <a:pPr algn="ctr">
              <a:lnSpc>
                <a:spcPct val="150000"/>
              </a:lnSpc>
            </a:pPr>
            <a:r>
              <a:rPr lang="en-US" sz="3600" dirty="0">
                <a:solidFill>
                  <a:srgbClr val="0070C0"/>
                </a:solidFill>
                <a:hlinkClick r:id="rId3">
                  <a:extLst>
                    <a:ext uri="{A12FA001-AC4F-418D-AE19-62706E023703}">
                      <ahyp:hlinkClr xmlns:ahyp="http://schemas.microsoft.com/office/drawing/2018/hyperlinkcolor" val="tx"/>
                    </a:ext>
                  </a:extLst>
                </a:hlinkClick>
              </a:rPr>
              <a:t>https://wels.net/serving-you/christian-life/special-ministries/care-for-called-workers/</a:t>
            </a:r>
            <a:r>
              <a:rPr lang="en-US" sz="3600" dirty="0">
                <a:solidFill>
                  <a:srgbClr val="0070C0"/>
                </a:solidFill>
              </a:rPr>
              <a:t> </a:t>
            </a:r>
          </a:p>
          <a:p>
            <a:pPr algn="ctr">
              <a:lnSpc>
                <a:spcPct val="150000"/>
              </a:lnSpc>
            </a:pPr>
            <a:endParaRPr lang="en-US" sz="3600" dirty="0">
              <a:solidFill>
                <a:schemeClr val="bg1"/>
              </a:solidFill>
            </a:endParaRPr>
          </a:p>
        </p:txBody>
      </p:sp>
    </p:spTree>
    <p:extLst>
      <p:ext uri="{BB962C8B-B14F-4D97-AF65-F5344CB8AC3E}">
        <p14:creationId xmlns:p14="http://schemas.microsoft.com/office/powerpoint/2010/main" val="1535508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4041D7C-F5C4-8CAE-ADF0-B6416870F6A3}"/>
              </a:ext>
            </a:extLst>
          </p:cNvPr>
          <p:cNvSpPr txBox="1"/>
          <p:nvPr/>
        </p:nvSpPr>
        <p:spPr>
          <a:xfrm>
            <a:off x="-1" y="2459504"/>
            <a:ext cx="5726788" cy="2031325"/>
          </a:xfrm>
          <a:prstGeom prst="rect">
            <a:avLst/>
          </a:prstGeom>
          <a:noFill/>
        </p:spPr>
        <p:txBody>
          <a:bodyPr wrap="square" rtlCol="0">
            <a:spAutoFit/>
          </a:bodyPr>
          <a:lstStyle/>
          <a:p>
            <a:pPr algn="ctr"/>
            <a:r>
              <a:rPr lang="en-US" sz="4200" b="1" dirty="0">
                <a:solidFill>
                  <a:schemeClr val="bg2"/>
                </a:solidFill>
              </a:rPr>
              <a:t>CHRISTIAN</a:t>
            </a:r>
          </a:p>
          <a:p>
            <a:pPr algn="ctr"/>
            <a:r>
              <a:rPr lang="en-US" sz="4200" b="1" dirty="0">
                <a:solidFill>
                  <a:schemeClr val="bg2"/>
                </a:solidFill>
              </a:rPr>
              <a:t>CARE</a:t>
            </a:r>
          </a:p>
          <a:p>
            <a:pPr algn="ctr"/>
            <a:r>
              <a:rPr lang="en-US" sz="4200" b="1" dirty="0">
                <a:solidFill>
                  <a:schemeClr val="bg2"/>
                </a:solidFill>
              </a:rPr>
              <a:t>COMMITTEE </a:t>
            </a:r>
          </a:p>
        </p:txBody>
      </p:sp>
      <p:pic>
        <p:nvPicPr>
          <p:cNvPr id="5" name="Picture 4">
            <a:extLst>
              <a:ext uri="{FF2B5EF4-FFF2-40B4-BE49-F238E27FC236}">
                <a16:creationId xmlns:a16="http://schemas.microsoft.com/office/drawing/2014/main" id="{BEDD8626-AF23-BE3D-0D54-5A2FF52FD762}"/>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726787" y="-139638"/>
            <a:ext cx="11420794" cy="7613863"/>
          </a:xfrm>
          <a:prstGeom prst="rect">
            <a:avLst/>
          </a:prstGeom>
        </p:spPr>
      </p:pic>
    </p:spTree>
    <p:extLst>
      <p:ext uri="{BB962C8B-B14F-4D97-AF65-F5344CB8AC3E}">
        <p14:creationId xmlns:p14="http://schemas.microsoft.com/office/powerpoint/2010/main" val="3362373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61CC75-7399-64C9-9986-C8EF02A6043B}"/>
              </a:ext>
            </a:extLst>
          </p:cNvPr>
          <p:cNvSpPr txBox="1"/>
          <p:nvPr/>
        </p:nvSpPr>
        <p:spPr>
          <a:xfrm>
            <a:off x="222069" y="5066973"/>
            <a:ext cx="9039497" cy="646331"/>
          </a:xfrm>
          <a:prstGeom prst="rect">
            <a:avLst/>
          </a:prstGeom>
          <a:noFill/>
        </p:spPr>
        <p:txBody>
          <a:bodyPr wrap="square" rtlCol="0">
            <a:spAutoFit/>
          </a:bodyPr>
          <a:lstStyle/>
          <a:p>
            <a:r>
              <a:rPr lang="en-US" sz="3600" b="1" dirty="0">
                <a:solidFill>
                  <a:srgbClr val="0B2940"/>
                </a:solidFill>
              </a:rPr>
              <a:t>UPDATE ON WELS SPECIAL MINISTRIES</a:t>
            </a:r>
          </a:p>
        </p:txBody>
      </p:sp>
      <p:sp>
        <p:nvSpPr>
          <p:cNvPr id="3" name="TextBox 2">
            <a:extLst>
              <a:ext uri="{FF2B5EF4-FFF2-40B4-BE49-F238E27FC236}">
                <a16:creationId xmlns:a16="http://schemas.microsoft.com/office/drawing/2014/main" id="{5F00F849-8D47-9734-BFF7-9EADB3ECF6B7}"/>
              </a:ext>
            </a:extLst>
          </p:cNvPr>
          <p:cNvSpPr txBox="1"/>
          <p:nvPr/>
        </p:nvSpPr>
        <p:spPr>
          <a:xfrm>
            <a:off x="600075" y="5705148"/>
            <a:ext cx="4866290" cy="400110"/>
          </a:xfrm>
          <a:prstGeom prst="rect">
            <a:avLst/>
          </a:prstGeom>
          <a:noFill/>
        </p:spPr>
        <p:txBody>
          <a:bodyPr wrap="square" rtlCol="0">
            <a:spAutoFit/>
          </a:bodyPr>
          <a:lstStyle/>
          <a:p>
            <a:r>
              <a:rPr lang="en-US" sz="2000" b="1" spc="300" dirty="0">
                <a:solidFill>
                  <a:srgbClr val="0B2940"/>
                </a:solidFill>
              </a:rPr>
              <a:t>Rev. Patrick Feldhus</a:t>
            </a:r>
          </a:p>
        </p:txBody>
      </p:sp>
    </p:spTree>
    <p:extLst>
      <p:ext uri="{BB962C8B-B14F-4D97-AF65-F5344CB8AC3E}">
        <p14:creationId xmlns:p14="http://schemas.microsoft.com/office/powerpoint/2010/main" val="1446678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4041D7C-F5C4-8CAE-ADF0-B6416870F6A3}"/>
              </a:ext>
            </a:extLst>
          </p:cNvPr>
          <p:cNvSpPr txBox="1"/>
          <p:nvPr/>
        </p:nvSpPr>
        <p:spPr>
          <a:xfrm>
            <a:off x="0" y="2770344"/>
            <a:ext cx="12192000" cy="1646552"/>
          </a:xfrm>
          <a:prstGeom prst="rect">
            <a:avLst/>
          </a:prstGeom>
          <a:noFill/>
        </p:spPr>
        <p:txBody>
          <a:bodyPr wrap="square" rtlCol="0">
            <a:noAutofit/>
          </a:bodyPr>
          <a:lstStyle/>
          <a:p>
            <a:pPr algn="ctr">
              <a:lnSpc>
                <a:spcPct val="150000"/>
              </a:lnSpc>
            </a:pPr>
            <a:r>
              <a:rPr lang="en-US" sz="3600" dirty="0">
                <a:solidFill>
                  <a:schemeClr val="bg2"/>
                </a:solidFill>
              </a:rPr>
              <a:t>Chaplain Certification</a:t>
            </a:r>
          </a:p>
        </p:txBody>
      </p:sp>
    </p:spTree>
    <p:extLst>
      <p:ext uri="{BB962C8B-B14F-4D97-AF65-F5344CB8AC3E}">
        <p14:creationId xmlns:p14="http://schemas.microsoft.com/office/powerpoint/2010/main" val="573692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D1BA6AC-1737-041B-509A-C6D279942F84}"/>
              </a:ext>
            </a:extLst>
          </p:cNvPr>
          <p:cNvSpPr>
            <a:spLocks noGrp="1"/>
          </p:cNvSpPr>
          <p:nvPr>
            <p:ph idx="1"/>
          </p:nvPr>
        </p:nvSpPr>
        <p:spPr/>
        <p:txBody>
          <a:bodyPr/>
          <a:lstStyle/>
          <a:p>
            <a:pPr algn="ctr"/>
            <a:r>
              <a:rPr lang="en-US" dirty="0"/>
              <a:t>For more information on any of the areas of Special Ministries,</a:t>
            </a:r>
          </a:p>
          <a:p>
            <a:pPr algn="ctr"/>
            <a:endParaRPr lang="en-US" sz="1000" dirty="0"/>
          </a:p>
          <a:p>
            <a:pPr marL="0" indent="0" algn="ctr">
              <a:buNone/>
            </a:pPr>
            <a:r>
              <a:rPr lang="en-US" dirty="0"/>
              <a:t>Please contact:</a:t>
            </a:r>
          </a:p>
          <a:p>
            <a:pPr marL="0" indent="0" algn="ctr">
              <a:buNone/>
            </a:pPr>
            <a:endParaRPr lang="en-US" sz="1000" dirty="0"/>
          </a:p>
          <a:p>
            <a:pPr marL="0" indent="0" algn="ctr">
              <a:buNone/>
            </a:pPr>
            <a:r>
              <a:rPr lang="en-US" dirty="0"/>
              <a:t>Rev. Patrick Feldhus</a:t>
            </a:r>
          </a:p>
          <a:p>
            <a:pPr marL="0" indent="0" algn="ctr">
              <a:buNone/>
            </a:pPr>
            <a:r>
              <a:rPr lang="en-US" dirty="0"/>
              <a:t>920-918-9949     pfeldhus@hotmail.com</a:t>
            </a:r>
          </a:p>
          <a:p>
            <a:pPr marL="0" indent="0" algn="ctr">
              <a:buNone/>
            </a:pPr>
            <a:r>
              <a:rPr lang="en-US" dirty="0"/>
              <a:t>or</a:t>
            </a:r>
          </a:p>
          <a:p>
            <a:pPr marL="0" indent="0" algn="ctr">
              <a:buNone/>
            </a:pPr>
            <a:r>
              <a:rPr lang="en-US" dirty="0"/>
              <a:t>Pastor Joel Gaertner – Director of WELS Special Ministries</a:t>
            </a:r>
          </a:p>
          <a:p>
            <a:pPr marL="0" indent="0" algn="ctr">
              <a:buNone/>
            </a:pPr>
            <a:r>
              <a:rPr lang="en-US" dirty="0"/>
              <a:t>Cell: (920) 517-0381    </a:t>
            </a:r>
            <a:r>
              <a:rPr lang="en-US" dirty="0">
                <a:solidFill>
                  <a:srgbClr val="0070C0"/>
                </a:solidFill>
                <a:hlinkClick r:id="rId3">
                  <a:extLst>
                    <a:ext uri="{A12FA001-AC4F-418D-AE19-62706E023703}">
                      <ahyp:hlinkClr xmlns:ahyp="http://schemas.microsoft.com/office/drawing/2018/hyperlinkcolor" val="tx"/>
                    </a:ext>
                  </a:extLst>
                </a:hlinkClick>
              </a:rPr>
              <a:t>joel.gaertner@wels.net</a:t>
            </a:r>
            <a:r>
              <a:rPr lang="en-US" dirty="0">
                <a:solidFill>
                  <a:srgbClr val="0070C0"/>
                </a:solidFill>
              </a:rPr>
              <a:t> </a:t>
            </a:r>
          </a:p>
        </p:txBody>
      </p:sp>
    </p:spTree>
    <p:extLst>
      <p:ext uri="{BB962C8B-B14F-4D97-AF65-F5344CB8AC3E}">
        <p14:creationId xmlns:p14="http://schemas.microsoft.com/office/powerpoint/2010/main" val="4027519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42C55E-69AD-8A05-78D9-6FA1976019DA}"/>
              </a:ext>
            </a:extLst>
          </p:cNvPr>
          <p:cNvSpPr>
            <a:spLocks noGrp="1"/>
          </p:cNvSpPr>
          <p:nvPr>
            <p:ph type="title"/>
          </p:nvPr>
        </p:nvSpPr>
        <p:spPr/>
        <p:txBody>
          <a:bodyPr/>
          <a:lstStyle/>
          <a:p>
            <a:endParaRPr lang="en-US"/>
          </a:p>
        </p:txBody>
      </p:sp>
      <p:pic>
        <p:nvPicPr>
          <p:cNvPr id="2" name="Content Placeholder 1">
            <a:extLst>
              <a:ext uri="{FF2B5EF4-FFF2-40B4-BE49-F238E27FC236}">
                <a16:creationId xmlns:a16="http://schemas.microsoft.com/office/drawing/2014/main" id="{4E58027A-EBFD-31F6-D028-0084DB054046}"/>
              </a:ext>
            </a:extLst>
          </p:cNvPr>
          <p:cNvPicPr>
            <a:picLocks noGrp="1" noChangeAspect="1"/>
          </p:cNvPicPr>
          <p:nvPr>
            <p:ph idx="1"/>
          </p:nvPr>
        </p:nvPicPr>
        <p:blipFill>
          <a:blip r:embed="rId3"/>
          <a:stretch>
            <a:fillRect/>
          </a:stretch>
        </p:blipFill>
        <p:spPr>
          <a:xfrm>
            <a:off x="1" y="-1"/>
            <a:ext cx="12277816" cy="6693763"/>
          </a:xfrm>
          <a:prstGeom prst="rect">
            <a:avLst/>
          </a:prstGeom>
        </p:spPr>
      </p:pic>
    </p:spTree>
    <p:extLst>
      <p:ext uri="{BB962C8B-B14F-4D97-AF65-F5344CB8AC3E}">
        <p14:creationId xmlns:p14="http://schemas.microsoft.com/office/powerpoint/2010/main" val="1220335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F4C138-E445-9E91-DDC5-A33E8658DCF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0861"/>
          <a:stretch/>
        </p:blipFill>
        <p:spPr>
          <a:xfrm>
            <a:off x="0" y="-1138709"/>
            <a:ext cx="12192000" cy="6597400"/>
          </a:xfrm>
          <a:prstGeom prst="rect">
            <a:avLst/>
          </a:prstGeom>
        </p:spPr>
      </p:pic>
      <p:sp>
        <p:nvSpPr>
          <p:cNvPr id="4" name="TextBox 3">
            <a:extLst>
              <a:ext uri="{FF2B5EF4-FFF2-40B4-BE49-F238E27FC236}">
                <a16:creationId xmlns:a16="http://schemas.microsoft.com/office/drawing/2014/main" id="{54041D7C-F5C4-8CAE-ADF0-B6416870F6A3}"/>
              </a:ext>
            </a:extLst>
          </p:cNvPr>
          <p:cNvSpPr txBox="1"/>
          <p:nvPr/>
        </p:nvSpPr>
        <p:spPr>
          <a:xfrm>
            <a:off x="1717480" y="5777345"/>
            <a:ext cx="8757039" cy="738664"/>
          </a:xfrm>
          <a:prstGeom prst="rect">
            <a:avLst/>
          </a:prstGeom>
          <a:noFill/>
        </p:spPr>
        <p:txBody>
          <a:bodyPr wrap="square" rtlCol="0">
            <a:spAutoFit/>
          </a:bodyPr>
          <a:lstStyle/>
          <a:p>
            <a:pPr algn="ctr"/>
            <a:r>
              <a:rPr lang="en-US" sz="4200" b="1" dirty="0">
                <a:solidFill>
                  <a:schemeClr val="bg1"/>
                </a:solidFill>
              </a:rPr>
              <a:t>MINISTRY TO THE MILITARY</a:t>
            </a:r>
          </a:p>
        </p:txBody>
      </p:sp>
    </p:spTree>
    <p:extLst>
      <p:ext uri="{BB962C8B-B14F-4D97-AF65-F5344CB8AC3E}">
        <p14:creationId xmlns:p14="http://schemas.microsoft.com/office/powerpoint/2010/main" val="486488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53369D-A6AB-9AC4-9877-980A349EEF7B}"/>
              </a:ext>
            </a:extLst>
          </p:cNvPr>
          <p:cNvSpPr/>
          <p:nvPr/>
        </p:nvSpPr>
        <p:spPr>
          <a:xfrm>
            <a:off x="0" y="95130"/>
            <a:ext cx="12192000" cy="1159497"/>
          </a:xfrm>
          <a:prstGeom prst="rect">
            <a:avLst/>
          </a:prstGeom>
          <a:noFill/>
          <a:ln w="12700" cap="flat" cmpd="sng" algn="ctr">
            <a:noFill/>
            <a:prstDash val="solid"/>
            <a:miter lim="800000"/>
          </a:ln>
          <a:effectLst/>
        </p:spPr>
        <p:txBody>
          <a:bodyPr rtlCol="0" anchor="ctr"/>
          <a:lstStyle/>
          <a:p>
            <a:pPr algn="ctr" defTabSz="914377">
              <a:defRPr/>
            </a:pPr>
            <a:r>
              <a:rPr lang="en-US" sz="4000" b="1" kern="0" dirty="0">
                <a:solidFill>
                  <a:prstClr val="white"/>
                </a:solidFill>
                <a:latin typeface="Arial" panose="020B0604020202020204" pitchFamily="34" charset="0"/>
                <a:cs typeface="Arial" panose="020B0604020202020204" pitchFamily="34" charset="0"/>
                <a:sym typeface="Arial"/>
              </a:rPr>
              <a:t>Ministering to our WELS military members</a:t>
            </a:r>
          </a:p>
        </p:txBody>
      </p:sp>
      <p:pic>
        <p:nvPicPr>
          <p:cNvPr id="3" name="Picture 2">
            <a:extLst>
              <a:ext uri="{FF2B5EF4-FFF2-40B4-BE49-F238E27FC236}">
                <a16:creationId xmlns:a16="http://schemas.microsoft.com/office/drawing/2014/main" id="{3E797B75-CC4B-6A2C-33AA-4ACB4ED9346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678" y="1310144"/>
            <a:ext cx="6096000" cy="5541816"/>
          </a:xfrm>
          <a:prstGeom prst="rect">
            <a:avLst/>
          </a:prstGeom>
        </p:spPr>
      </p:pic>
      <p:pic>
        <p:nvPicPr>
          <p:cNvPr id="9218" name="Picture 2" descr="No photo description available.">
            <a:extLst>
              <a:ext uri="{FF2B5EF4-FFF2-40B4-BE49-F238E27FC236}">
                <a16:creationId xmlns:a16="http://schemas.microsoft.com/office/drawing/2014/main" id="{D005D6E0-B2EC-6E3F-A7BE-E957639F0B9A}"/>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r="-208"/>
          <a:stretch/>
        </p:blipFill>
        <p:spPr bwMode="auto">
          <a:xfrm>
            <a:off x="6096000" y="1316182"/>
            <a:ext cx="6102339" cy="554181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C81ABBD-8FF0-13F1-0C6E-0DCB2E784F5F}"/>
              </a:ext>
            </a:extLst>
          </p:cNvPr>
          <p:cNvSpPr txBox="1"/>
          <p:nvPr/>
        </p:nvSpPr>
        <p:spPr>
          <a:xfrm>
            <a:off x="-6340" y="1312898"/>
            <a:ext cx="6102339" cy="1200329"/>
          </a:xfrm>
          <a:prstGeom prst="rect">
            <a:avLst/>
          </a:prstGeom>
          <a:solidFill>
            <a:schemeClr val="bg1">
              <a:alpha val="80000"/>
            </a:schemeClr>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CC612B33-FD29-ABE9-07D0-337630BE5F8F}"/>
              </a:ext>
            </a:extLst>
          </p:cNvPr>
          <p:cNvSpPr txBox="1"/>
          <p:nvPr/>
        </p:nvSpPr>
        <p:spPr>
          <a:xfrm>
            <a:off x="-12678" y="1436008"/>
            <a:ext cx="6096000" cy="954107"/>
          </a:xfrm>
          <a:prstGeom prst="rect">
            <a:avLst/>
          </a:prstGeom>
          <a:noFill/>
        </p:spPr>
        <p:txBody>
          <a:bodyPr wrap="square" rtlCol="0">
            <a:spAutoFit/>
          </a:bodyPr>
          <a:lstStyle/>
          <a:p>
            <a:pPr algn="ctr"/>
            <a:r>
              <a:rPr lang="en-US" sz="2800" dirty="0">
                <a:solidFill>
                  <a:srgbClr val="00205D"/>
                </a:solidFill>
                <a:latin typeface="Arial" panose="020B0604020202020204" pitchFamily="34" charset="0"/>
                <a:cs typeface="Arial" panose="020B0604020202020204" pitchFamily="34" charset="0"/>
              </a:rPr>
              <a:t>European Chaplain Rob Weiss </a:t>
            </a:r>
            <a:br>
              <a:rPr lang="en-US" sz="2800" dirty="0">
                <a:solidFill>
                  <a:srgbClr val="00205D"/>
                </a:solidFill>
                <a:latin typeface="Arial" panose="020B0604020202020204" pitchFamily="34" charset="0"/>
                <a:cs typeface="Arial" panose="020B0604020202020204" pitchFamily="34" charset="0"/>
              </a:rPr>
            </a:br>
            <a:r>
              <a:rPr lang="en-US" sz="2800" dirty="0">
                <a:solidFill>
                  <a:srgbClr val="00205D"/>
                </a:solidFill>
                <a:latin typeface="Arial" panose="020B0604020202020204" pitchFamily="34" charset="0"/>
                <a:cs typeface="Arial" panose="020B0604020202020204" pitchFamily="34" charset="0"/>
              </a:rPr>
              <a:t>and his wife, Rachel</a:t>
            </a:r>
          </a:p>
        </p:txBody>
      </p:sp>
      <p:sp>
        <p:nvSpPr>
          <p:cNvPr id="8" name="TextBox 7">
            <a:extLst>
              <a:ext uri="{FF2B5EF4-FFF2-40B4-BE49-F238E27FC236}">
                <a16:creationId xmlns:a16="http://schemas.microsoft.com/office/drawing/2014/main" id="{FB2C5BBA-AE32-5795-2891-551713B0D403}"/>
              </a:ext>
            </a:extLst>
          </p:cNvPr>
          <p:cNvSpPr txBox="1"/>
          <p:nvPr/>
        </p:nvSpPr>
        <p:spPr>
          <a:xfrm>
            <a:off x="6096001" y="5660953"/>
            <a:ext cx="6096000" cy="1200329"/>
          </a:xfrm>
          <a:prstGeom prst="rect">
            <a:avLst/>
          </a:prstGeom>
          <a:solidFill>
            <a:schemeClr val="bg1">
              <a:alpha val="80000"/>
            </a:schemeClr>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31957A7D-8CAE-4581-6C42-110F2A582211}"/>
              </a:ext>
            </a:extLst>
          </p:cNvPr>
          <p:cNvSpPr txBox="1"/>
          <p:nvPr/>
        </p:nvSpPr>
        <p:spPr>
          <a:xfrm>
            <a:off x="6108680" y="5753285"/>
            <a:ext cx="6096000" cy="954107"/>
          </a:xfrm>
          <a:prstGeom prst="rect">
            <a:avLst/>
          </a:prstGeom>
          <a:noFill/>
        </p:spPr>
        <p:txBody>
          <a:bodyPr wrap="square" rtlCol="0">
            <a:spAutoFit/>
          </a:bodyPr>
          <a:lstStyle/>
          <a:p>
            <a:pPr algn="ctr"/>
            <a:r>
              <a:rPr lang="en-US" sz="2800" dirty="0">
                <a:solidFill>
                  <a:srgbClr val="13274C"/>
                </a:solidFill>
                <a:latin typeface="Arial" panose="020B0604020202020204" pitchFamily="34" charset="0"/>
                <a:cs typeface="Arial" panose="020B0604020202020204" pitchFamily="34" charset="0"/>
              </a:rPr>
              <a:t>National Chaplain Paul Horn </a:t>
            </a:r>
            <a:br>
              <a:rPr lang="en-US" sz="2800" dirty="0">
                <a:solidFill>
                  <a:srgbClr val="13274C"/>
                </a:solidFill>
                <a:latin typeface="Arial" panose="020B0604020202020204" pitchFamily="34" charset="0"/>
                <a:cs typeface="Arial" panose="020B0604020202020204" pitchFamily="34" charset="0"/>
              </a:rPr>
            </a:br>
            <a:r>
              <a:rPr lang="en-US" sz="2800" dirty="0">
                <a:solidFill>
                  <a:srgbClr val="13274C"/>
                </a:solidFill>
                <a:latin typeface="Arial" panose="020B0604020202020204" pitchFamily="34" charset="0"/>
                <a:cs typeface="Arial" panose="020B0604020202020204" pitchFamily="34" charset="0"/>
              </a:rPr>
              <a:t>and his wife, Becky</a:t>
            </a:r>
          </a:p>
        </p:txBody>
      </p:sp>
    </p:spTree>
    <p:extLst>
      <p:ext uri="{BB962C8B-B14F-4D97-AF65-F5344CB8AC3E}">
        <p14:creationId xmlns:p14="http://schemas.microsoft.com/office/powerpoint/2010/main" val="1789507964"/>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4041D7C-F5C4-8CAE-ADF0-B6416870F6A3}"/>
              </a:ext>
            </a:extLst>
          </p:cNvPr>
          <p:cNvSpPr txBox="1"/>
          <p:nvPr/>
        </p:nvSpPr>
        <p:spPr>
          <a:xfrm>
            <a:off x="0" y="1356702"/>
            <a:ext cx="12192000" cy="4161460"/>
          </a:xfrm>
          <a:prstGeom prst="rect">
            <a:avLst/>
          </a:prstGeom>
          <a:noFill/>
        </p:spPr>
        <p:txBody>
          <a:bodyPr wrap="square" rtlCol="0">
            <a:spAutoFit/>
          </a:bodyPr>
          <a:lstStyle/>
          <a:p>
            <a:pPr algn="ctr">
              <a:lnSpc>
                <a:spcPct val="150000"/>
              </a:lnSpc>
            </a:pPr>
            <a:r>
              <a:rPr lang="en-US" sz="3600" dirty="0">
                <a:solidFill>
                  <a:schemeClr val="bg1"/>
                </a:solidFill>
              </a:rPr>
              <a:t>wels.net/military</a:t>
            </a:r>
          </a:p>
          <a:p>
            <a:pPr algn="ctr">
              <a:lnSpc>
                <a:spcPct val="150000"/>
              </a:lnSpc>
            </a:pPr>
            <a:r>
              <a:rPr lang="en-US" sz="3600" dirty="0">
                <a:solidFill>
                  <a:schemeClr val="bg1"/>
                </a:solidFill>
              </a:rPr>
              <a:t>Spiritual Deployment kits</a:t>
            </a:r>
          </a:p>
          <a:p>
            <a:pPr algn="ctr">
              <a:lnSpc>
                <a:spcPct val="150000"/>
              </a:lnSpc>
            </a:pPr>
            <a:r>
              <a:rPr lang="en-US" sz="3600" dirty="0">
                <a:solidFill>
                  <a:schemeClr val="bg1"/>
                </a:solidFill>
              </a:rPr>
              <a:t>120+ Military Contact pastors</a:t>
            </a:r>
          </a:p>
          <a:p>
            <a:pPr algn="ctr">
              <a:lnSpc>
                <a:spcPct val="150000"/>
              </a:lnSpc>
            </a:pPr>
            <a:r>
              <a:rPr lang="en-US" sz="3600" dirty="0">
                <a:solidFill>
                  <a:schemeClr val="bg1"/>
                </a:solidFill>
              </a:rPr>
              <a:t>Weekly military devotions &amp; others</a:t>
            </a:r>
          </a:p>
          <a:p>
            <a:pPr algn="ctr">
              <a:lnSpc>
                <a:spcPct val="150000"/>
              </a:lnSpc>
            </a:pPr>
            <a:r>
              <a:rPr lang="en-US" sz="3600" dirty="0">
                <a:solidFill>
                  <a:schemeClr val="bg1"/>
                </a:solidFill>
              </a:rPr>
              <a:t>Partnership with LMSG</a:t>
            </a:r>
          </a:p>
        </p:txBody>
      </p:sp>
    </p:spTree>
    <p:extLst>
      <p:ext uri="{BB962C8B-B14F-4D97-AF65-F5344CB8AC3E}">
        <p14:creationId xmlns:p14="http://schemas.microsoft.com/office/powerpoint/2010/main" val="3770227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4041D7C-F5C4-8CAE-ADF0-B6416870F6A3}"/>
              </a:ext>
            </a:extLst>
          </p:cNvPr>
          <p:cNvSpPr txBox="1"/>
          <p:nvPr/>
        </p:nvSpPr>
        <p:spPr>
          <a:xfrm>
            <a:off x="3115340" y="5765424"/>
            <a:ext cx="5752214" cy="738664"/>
          </a:xfrm>
          <a:prstGeom prst="rect">
            <a:avLst/>
          </a:prstGeom>
          <a:noFill/>
        </p:spPr>
        <p:txBody>
          <a:bodyPr wrap="square" rtlCol="0">
            <a:spAutoFit/>
          </a:bodyPr>
          <a:lstStyle/>
          <a:p>
            <a:pPr algn="ctr"/>
            <a:r>
              <a:rPr lang="en-US" sz="4200" b="1" dirty="0">
                <a:solidFill>
                  <a:schemeClr val="bg1"/>
                </a:solidFill>
              </a:rPr>
              <a:t>PRISON MINISTRY</a:t>
            </a:r>
          </a:p>
        </p:txBody>
      </p:sp>
      <p:pic>
        <p:nvPicPr>
          <p:cNvPr id="5" name="Picture 4">
            <a:extLst>
              <a:ext uri="{FF2B5EF4-FFF2-40B4-BE49-F238E27FC236}">
                <a16:creationId xmlns:a16="http://schemas.microsoft.com/office/drawing/2014/main" id="{5C7ABB28-7AD4-3D94-B30C-1CA0B4E0DF0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5472545"/>
          </a:xfrm>
          <a:prstGeom prst="rect">
            <a:avLst/>
          </a:prstGeom>
        </p:spPr>
      </p:pic>
    </p:spTree>
    <p:extLst>
      <p:ext uri="{BB962C8B-B14F-4D97-AF65-F5344CB8AC3E}">
        <p14:creationId xmlns:p14="http://schemas.microsoft.com/office/powerpoint/2010/main" val="3539265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4041D7C-F5C4-8CAE-ADF0-B6416870F6A3}"/>
              </a:ext>
            </a:extLst>
          </p:cNvPr>
          <p:cNvSpPr txBox="1"/>
          <p:nvPr/>
        </p:nvSpPr>
        <p:spPr>
          <a:xfrm>
            <a:off x="0" y="2187698"/>
            <a:ext cx="12192000" cy="2482603"/>
          </a:xfrm>
          <a:prstGeom prst="rect">
            <a:avLst/>
          </a:prstGeom>
          <a:noFill/>
        </p:spPr>
        <p:txBody>
          <a:bodyPr wrap="square" rtlCol="0">
            <a:spAutoFit/>
          </a:bodyPr>
          <a:lstStyle/>
          <a:p>
            <a:pPr algn="ctr">
              <a:lnSpc>
                <a:spcPct val="150000"/>
              </a:lnSpc>
            </a:pPr>
            <a:r>
              <a:rPr lang="en-US" sz="3600" dirty="0">
                <a:solidFill>
                  <a:schemeClr val="bg1"/>
                </a:solidFill>
              </a:rPr>
              <a:t>Has been printed Bible study books</a:t>
            </a:r>
          </a:p>
          <a:p>
            <a:pPr algn="ctr">
              <a:lnSpc>
                <a:spcPct val="150000"/>
              </a:lnSpc>
            </a:pPr>
            <a:r>
              <a:rPr lang="en-US" sz="3600" dirty="0">
                <a:solidFill>
                  <a:schemeClr val="bg1"/>
                </a:solidFill>
              </a:rPr>
              <a:t>Transitioning to tablets in many institutions</a:t>
            </a:r>
          </a:p>
          <a:p>
            <a:pPr algn="ctr">
              <a:lnSpc>
                <a:spcPct val="150000"/>
              </a:lnSpc>
            </a:pPr>
            <a:r>
              <a:rPr lang="en-US" sz="3600" dirty="0">
                <a:solidFill>
                  <a:schemeClr val="bg1"/>
                </a:solidFill>
              </a:rPr>
              <a:t>Need for test correctors – </a:t>
            </a:r>
            <a:r>
              <a:rPr lang="en-US" sz="3600" dirty="0">
                <a:solidFill>
                  <a:srgbClr val="0070C0"/>
                </a:solidFill>
                <a:hlinkClick r:id="rId3">
                  <a:extLst>
                    <a:ext uri="{A12FA001-AC4F-418D-AE19-62706E023703}">
                      <ahyp:hlinkClr xmlns:ahyp="http://schemas.microsoft.com/office/drawing/2018/hyperlinkcolor" val="tx"/>
                    </a:ext>
                  </a:extLst>
                </a:hlinkClick>
              </a:rPr>
              <a:t>prisonministry@wels.net</a:t>
            </a:r>
            <a:r>
              <a:rPr lang="en-US" sz="3600" dirty="0">
                <a:solidFill>
                  <a:srgbClr val="0070C0"/>
                </a:solidFill>
              </a:rPr>
              <a:t> </a:t>
            </a:r>
          </a:p>
        </p:txBody>
      </p:sp>
    </p:spTree>
    <p:extLst>
      <p:ext uri="{BB962C8B-B14F-4D97-AF65-F5344CB8AC3E}">
        <p14:creationId xmlns:p14="http://schemas.microsoft.com/office/powerpoint/2010/main" val="3977624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4041D7C-F5C4-8CAE-ADF0-B6416870F6A3}"/>
              </a:ext>
            </a:extLst>
          </p:cNvPr>
          <p:cNvSpPr txBox="1"/>
          <p:nvPr/>
        </p:nvSpPr>
        <p:spPr>
          <a:xfrm>
            <a:off x="542568" y="2090171"/>
            <a:ext cx="4725171" cy="2677656"/>
          </a:xfrm>
          <a:prstGeom prst="rect">
            <a:avLst/>
          </a:prstGeom>
          <a:noFill/>
        </p:spPr>
        <p:txBody>
          <a:bodyPr wrap="square" rtlCol="0">
            <a:spAutoFit/>
          </a:bodyPr>
          <a:lstStyle/>
          <a:p>
            <a:pPr algn="ctr"/>
            <a:r>
              <a:rPr lang="en-US" sz="4200" b="1" dirty="0">
                <a:solidFill>
                  <a:schemeClr val="bg1"/>
                </a:solidFill>
              </a:rPr>
              <a:t>MISSION FOR</a:t>
            </a:r>
          </a:p>
          <a:p>
            <a:pPr algn="ctr"/>
            <a:r>
              <a:rPr lang="en-US" sz="4200" b="1" dirty="0">
                <a:solidFill>
                  <a:schemeClr val="bg1"/>
                </a:solidFill>
              </a:rPr>
              <a:t>THE DEAF</a:t>
            </a:r>
          </a:p>
          <a:p>
            <a:pPr algn="ctr"/>
            <a:r>
              <a:rPr lang="en-US" sz="4200" b="1" dirty="0">
                <a:solidFill>
                  <a:schemeClr val="bg1"/>
                </a:solidFill>
              </a:rPr>
              <a:t>AND HARD</a:t>
            </a:r>
          </a:p>
          <a:p>
            <a:pPr algn="ctr"/>
            <a:r>
              <a:rPr lang="en-US" sz="4200" b="1" dirty="0">
                <a:solidFill>
                  <a:schemeClr val="bg1"/>
                </a:solidFill>
              </a:rPr>
              <a:t>OF HEARING</a:t>
            </a:r>
          </a:p>
        </p:txBody>
      </p:sp>
      <p:pic>
        <p:nvPicPr>
          <p:cNvPr id="3" name="Picture 2">
            <a:extLst>
              <a:ext uri="{FF2B5EF4-FFF2-40B4-BE49-F238E27FC236}">
                <a16:creationId xmlns:a16="http://schemas.microsoft.com/office/drawing/2014/main" id="{3FED87C2-3819-C7EA-66C2-0B9829516DC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25548" y="1"/>
            <a:ext cx="6566452" cy="6858000"/>
          </a:xfrm>
          <a:prstGeom prst="rect">
            <a:avLst/>
          </a:prstGeom>
        </p:spPr>
      </p:pic>
    </p:spTree>
    <p:extLst>
      <p:ext uri="{BB962C8B-B14F-4D97-AF65-F5344CB8AC3E}">
        <p14:creationId xmlns:p14="http://schemas.microsoft.com/office/powerpoint/2010/main" val="20116941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7581</TotalTime>
  <Words>1067</Words>
  <Application>Microsoft Office PowerPoint</Application>
  <PresentationFormat>Widescreen</PresentationFormat>
  <Paragraphs>96</Paragraphs>
  <Slides>21</Slides>
  <Notes>20</Notes>
  <HiddenSlides>0</HiddenSlides>
  <MMClips>0</MMClips>
  <ScaleCrop>false</ScaleCrop>
  <HeadingPairs>
    <vt:vector size="6" baseType="variant">
      <vt:variant>
        <vt:lpstr>Fonts Used</vt:lpstr>
      </vt:variant>
      <vt:variant>
        <vt:i4>3</vt:i4>
      </vt:variant>
      <vt:variant>
        <vt:lpstr>Theme</vt:lpstr>
      </vt:variant>
      <vt:variant>
        <vt:i4>6</vt:i4>
      </vt:variant>
      <vt:variant>
        <vt:lpstr>Slide Titles</vt:lpstr>
      </vt:variant>
      <vt:variant>
        <vt:i4>21</vt:i4>
      </vt:variant>
    </vt:vector>
  </HeadingPairs>
  <TitlesOfParts>
    <vt:vector size="30" baseType="lpstr">
      <vt:lpstr>Arial</vt:lpstr>
      <vt:lpstr>Calibri</vt:lpstr>
      <vt:lpstr>Corbel</vt:lpstr>
      <vt:lpstr>Office Theme</vt:lpstr>
      <vt:lpstr>Custom Design</vt:lpstr>
      <vt:lpstr>2_Custom Design</vt:lpstr>
      <vt:lpstr>5_Custom Design</vt:lpstr>
      <vt:lpstr>3_Custom Design</vt:lpstr>
      <vt:lpstr>4_Custom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Briana Lambrecht</dc:creator>
  <cp:lastModifiedBy>Feldhus,Patrick</cp:lastModifiedBy>
  <cp:revision>50</cp:revision>
  <dcterms:created xsi:type="dcterms:W3CDTF">2017-03-09T20:59:43Z</dcterms:created>
  <dcterms:modified xsi:type="dcterms:W3CDTF">2024-06-18T15:25:23Z</dcterms:modified>
</cp:coreProperties>
</file>