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6" r:id="rId4"/>
  </p:sldMasterIdLst>
  <p:notesMasterIdLst>
    <p:notesMasterId r:id="rId26"/>
  </p:notesMasterIdLst>
  <p:handoutMasterIdLst>
    <p:handoutMasterId r:id="rId27"/>
  </p:handoutMasterIdLst>
  <p:sldIdLst>
    <p:sldId id="508" r:id="rId5"/>
    <p:sldId id="855" r:id="rId6"/>
    <p:sldId id="852" r:id="rId7"/>
    <p:sldId id="799" r:id="rId8"/>
    <p:sldId id="838" r:id="rId9"/>
    <p:sldId id="858" r:id="rId10"/>
    <p:sldId id="840" r:id="rId11"/>
    <p:sldId id="851" r:id="rId12"/>
    <p:sldId id="853" r:id="rId13"/>
    <p:sldId id="800" r:id="rId14"/>
    <p:sldId id="845" r:id="rId15"/>
    <p:sldId id="861" r:id="rId16"/>
    <p:sldId id="854" r:id="rId17"/>
    <p:sldId id="843" r:id="rId18"/>
    <p:sldId id="850" r:id="rId19"/>
    <p:sldId id="862" r:id="rId20"/>
    <p:sldId id="846" r:id="rId21"/>
    <p:sldId id="860" r:id="rId22"/>
    <p:sldId id="734" r:id="rId23"/>
    <p:sldId id="863" r:id="rId24"/>
    <p:sldId id="472" r:id="rId25"/>
  </p:sldIdLst>
  <p:sldSz cx="9144000" cy="5143500" type="screen16x9"/>
  <p:notesSz cx="7099300" cy="9398000"/>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60">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ssa Krogmann" initials="MK" lastIdx="7" clrIdx="0">
    <p:extLst>
      <p:ext uri="{19B8F6BF-5375-455C-9EA6-DF929625EA0E}">
        <p15:presenceInfo xmlns:p15="http://schemas.microsoft.com/office/powerpoint/2012/main" userId="S-1-5-21-2106337540-871508649-1532313055-2045485" providerId="AD"/>
      </p:ext>
    </p:extLst>
  </p:cmAuthor>
  <p:cmAuthor id="2" name="Marissa Krogmann" initials="MK [2]" lastIdx="1" clrIdx="1">
    <p:extLst>
      <p:ext uri="{19B8F6BF-5375-455C-9EA6-DF929625EA0E}">
        <p15:presenceInfo xmlns:p15="http://schemas.microsoft.com/office/powerpoint/2012/main" userId="S::Marissa.Krogmann@wels.net::d947f805-5955-4c43-a5c2-60811c7140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47C3CC"/>
    <a:srgbClr val="16616C"/>
    <a:srgbClr val="2F525E"/>
    <a:srgbClr val="AE1517"/>
    <a:srgbClr val="1F7EE7"/>
    <a:srgbClr val="DED900"/>
    <a:srgbClr val="F0EA00"/>
    <a:srgbClr val="7DD33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DE0E1D-73A7-4247-BCA4-CD51066E4E63}" v="80" dt="2024-05-29T13:42:54.1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50" autoAdjust="0"/>
    <p:restoredTop sz="57814" autoAdjust="0"/>
  </p:normalViewPr>
  <p:slideViewPr>
    <p:cSldViewPr>
      <p:cViewPr varScale="1">
        <p:scale>
          <a:sx n="87" d="100"/>
          <a:sy n="87" d="100"/>
        </p:scale>
        <p:origin x="1542" y="7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6" d="100"/>
          <a:sy n="76" d="100"/>
        </p:scale>
        <p:origin x="-2580" y="-90"/>
      </p:cViewPr>
      <p:guideLst>
        <p:guide orient="horz" pos="2960"/>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ssa Krogmann" userId="d947f805-5955-4c43-a5c2-60811c714023" providerId="ADAL" clId="{FCDE0E1D-73A7-4247-BCA4-CD51066E4E63}"/>
    <pc:docChg chg="undo redo custSel addSld delSld modSld sldOrd">
      <pc:chgData name="Marissa Krogmann" userId="d947f805-5955-4c43-a5c2-60811c714023" providerId="ADAL" clId="{FCDE0E1D-73A7-4247-BCA4-CD51066E4E63}" dt="2024-05-29T13:42:54.181" v="5418"/>
      <pc:docMkLst>
        <pc:docMk/>
      </pc:docMkLst>
      <pc:sldChg chg="del">
        <pc:chgData name="Marissa Krogmann" userId="d947f805-5955-4c43-a5c2-60811c714023" providerId="ADAL" clId="{FCDE0E1D-73A7-4247-BCA4-CD51066E4E63}" dt="2024-05-16T19:01:38.384" v="28" actId="47"/>
        <pc:sldMkLst>
          <pc:docMk/>
          <pc:sldMk cId="512394958" sldId="262"/>
        </pc:sldMkLst>
      </pc:sldChg>
      <pc:sldChg chg="add del">
        <pc:chgData name="Marissa Krogmann" userId="d947f805-5955-4c43-a5c2-60811c714023" providerId="ADAL" clId="{FCDE0E1D-73A7-4247-BCA4-CD51066E4E63}" dt="2024-05-16T19:06:53.723" v="207" actId="47"/>
        <pc:sldMkLst>
          <pc:docMk/>
          <pc:sldMk cId="3298466532" sldId="263"/>
        </pc:sldMkLst>
      </pc:sldChg>
      <pc:sldChg chg="del">
        <pc:chgData name="Marissa Krogmann" userId="d947f805-5955-4c43-a5c2-60811c714023" providerId="ADAL" clId="{FCDE0E1D-73A7-4247-BCA4-CD51066E4E63}" dt="2024-05-16T19:01:37.185" v="27" actId="47"/>
        <pc:sldMkLst>
          <pc:docMk/>
          <pc:sldMk cId="1472160135" sldId="269"/>
        </pc:sldMkLst>
      </pc:sldChg>
      <pc:sldChg chg="modSp mod ord">
        <pc:chgData name="Marissa Krogmann" userId="d947f805-5955-4c43-a5c2-60811c714023" providerId="ADAL" clId="{FCDE0E1D-73A7-4247-BCA4-CD51066E4E63}" dt="2024-05-16T19:10:03.105" v="284" actId="20577"/>
        <pc:sldMkLst>
          <pc:docMk/>
          <pc:sldMk cId="3860574447" sldId="508"/>
        </pc:sldMkLst>
        <pc:spChg chg="mod">
          <ac:chgData name="Marissa Krogmann" userId="d947f805-5955-4c43-a5c2-60811c714023" providerId="ADAL" clId="{FCDE0E1D-73A7-4247-BCA4-CD51066E4E63}" dt="2024-05-16T19:10:03.105" v="284" actId="20577"/>
          <ac:spMkLst>
            <pc:docMk/>
            <pc:sldMk cId="3860574447" sldId="508"/>
            <ac:spMk id="5" creationId="{4E46D18E-D7B8-4208-BFC1-08FAA05E12D2}"/>
          </ac:spMkLst>
        </pc:spChg>
      </pc:sldChg>
      <pc:sldChg chg="del">
        <pc:chgData name="Marissa Krogmann" userId="d947f805-5955-4c43-a5c2-60811c714023" providerId="ADAL" clId="{FCDE0E1D-73A7-4247-BCA4-CD51066E4E63}" dt="2024-05-16T19:01:22.115" v="22" actId="47"/>
        <pc:sldMkLst>
          <pc:docMk/>
          <pc:sldMk cId="3532256001" sldId="689"/>
        </pc:sldMkLst>
      </pc:sldChg>
      <pc:sldChg chg="del">
        <pc:chgData name="Marissa Krogmann" userId="d947f805-5955-4c43-a5c2-60811c714023" providerId="ADAL" clId="{FCDE0E1D-73A7-4247-BCA4-CD51066E4E63}" dt="2024-05-16T19:01:35.276" v="25" actId="47"/>
        <pc:sldMkLst>
          <pc:docMk/>
          <pc:sldMk cId="4200383433" sldId="690"/>
        </pc:sldMkLst>
      </pc:sldChg>
      <pc:sldChg chg="del">
        <pc:chgData name="Marissa Krogmann" userId="d947f805-5955-4c43-a5c2-60811c714023" providerId="ADAL" clId="{FCDE0E1D-73A7-4247-BCA4-CD51066E4E63}" dt="2024-05-16T19:01:28.591" v="24" actId="47"/>
        <pc:sldMkLst>
          <pc:docMk/>
          <pc:sldMk cId="2277000814" sldId="691"/>
        </pc:sldMkLst>
      </pc:sldChg>
      <pc:sldChg chg="del">
        <pc:chgData name="Marissa Krogmann" userId="d947f805-5955-4c43-a5c2-60811c714023" providerId="ADAL" clId="{FCDE0E1D-73A7-4247-BCA4-CD51066E4E63}" dt="2024-05-16T19:01:27.091" v="23" actId="47"/>
        <pc:sldMkLst>
          <pc:docMk/>
          <pc:sldMk cId="1342665611" sldId="692"/>
        </pc:sldMkLst>
      </pc:sldChg>
      <pc:sldChg chg="del">
        <pc:chgData name="Marissa Krogmann" userId="d947f805-5955-4c43-a5c2-60811c714023" providerId="ADAL" clId="{FCDE0E1D-73A7-4247-BCA4-CD51066E4E63}" dt="2024-05-16T19:01:15.272" v="21" actId="47"/>
        <pc:sldMkLst>
          <pc:docMk/>
          <pc:sldMk cId="39663517" sldId="693"/>
        </pc:sldMkLst>
      </pc:sldChg>
      <pc:sldChg chg="del ord">
        <pc:chgData name="Marissa Krogmann" userId="d947f805-5955-4c43-a5c2-60811c714023" providerId="ADAL" clId="{FCDE0E1D-73A7-4247-BCA4-CD51066E4E63}" dt="2024-05-22T19:19:57.576" v="3553" actId="47"/>
        <pc:sldMkLst>
          <pc:docMk/>
          <pc:sldMk cId="3199235968" sldId="695"/>
        </pc:sldMkLst>
      </pc:sldChg>
      <pc:sldChg chg="del ord">
        <pc:chgData name="Marissa Krogmann" userId="d947f805-5955-4c43-a5c2-60811c714023" providerId="ADAL" clId="{FCDE0E1D-73A7-4247-BCA4-CD51066E4E63}" dt="2024-05-22T19:02:24.687" v="2258" actId="47"/>
        <pc:sldMkLst>
          <pc:docMk/>
          <pc:sldMk cId="453302958" sldId="699"/>
        </pc:sldMkLst>
      </pc:sldChg>
      <pc:sldChg chg="addSp delSp modSp add del mod ord modNotesTx">
        <pc:chgData name="Marissa Krogmann" userId="d947f805-5955-4c43-a5c2-60811c714023" providerId="ADAL" clId="{FCDE0E1D-73A7-4247-BCA4-CD51066E4E63}" dt="2024-05-22T21:10:04.416" v="5034" actId="47"/>
        <pc:sldMkLst>
          <pc:docMk/>
          <pc:sldMk cId="2268146357" sldId="713"/>
        </pc:sldMkLst>
        <pc:spChg chg="mod">
          <ac:chgData name="Marissa Krogmann" userId="d947f805-5955-4c43-a5c2-60811c714023" providerId="ADAL" clId="{FCDE0E1D-73A7-4247-BCA4-CD51066E4E63}" dt="2024-05-21T15:36:48.910" v="650" actId="1076"/>
          <ac:spMkLst>
            <pc:docMk/>
            <pc:sldMk cId="2268146357" sldId="713"/>
            <ac:spMk id="7" creationId="{16EB72AF-B453-435E-BF81-B6CBF6161786}"/>
          </ac:spMkLst>
        </pc:spChg>
        <pc:picChg chg="add mod ord">
          <ac:chgData name="Marissa Krogmann" userId="d947f805-5955-4c43-a5c2-60811c714023" providerId="ADAL" clId="{FCDE0E1D-73A7-4247-BCA4-CD51066E4E63}" dt="2024-05-21T15:36:23.077" v="598" actId="167"/>
          <ac:picMkLst>
            <pc:docMk/>
            <pc:sldMk cId="2268146357" sldId="713"/>
            <ac:picMk id="3" creationId="{85AC8100-04C0-DF5D-5AE2-ED31AD524F45}"/>
          </ac:picMkLst>
        </pc:picChg>
        <pc:picChg chg="mod">
          <ac:chgData name="Marissa Krogmann" userId="d947f805-5955-4c43-a5c2-60811c714023" providerId="ADAL" clId="{FCDE0E1D-73A7-4247-BCA4-CD51066E4E63}" dt="2024-05-21T15:36:46.625" v="649" actId="1076"/>
          <ac:picMkLst>
            <pc:docMk/>
            <pc:sldMk cId="2268146357" sldId="713"/>
            <ac:picMk id="5" creationId="{AA127AAC-2FAD-4978-AD30-271F5F42AE9B}"/>
          </ac:picMkLst>
        </pc:picChg>
        <pc:picChg chg="del">
          <ac:chgData name="Marissa Krogmann" userId="d947f805-5955-4c43-a5c2-60811c714023" providerId="ADAL" clId="{FCDE0E1D-73A7-4247-BCA4-CD51066E4E63}" dt="2024-05-21T15:36:13.945" v="594" actId="478"/>
          <ac:picMkLst>
            <pc:docMk/>
            <pc:sldMk cId="2268146357" sldId="713"/>
            <ac:picMk id="6" creationId="{6875B24E-CA44-CF45-B695-1A6F894E0E3F}"/>
          </ac:picMkLst>
        </pc:picChg>
        <pc:picChg chg="del">
          <ac:chgData name="Marissa Krogmann" userId="d947f805-5955-4c43-a5c2-60811c714023" providerId="ADAL" clId="{FCDE0E1D-73A7-4247-BCA4-CD51066E4E63}" dt="2024-05-21T15:36:13.611" v="593" actId="478"/>
          <ac:picMkLst>
            <pc:docMk/>
            <pc:sldMk cId="2268146357" sldId="713"/>
            <ac:picMk id="9" creationId="{E7A83084-654F-0238-F2A5-91010D5685F0}"/>
          </ac:picMkLst>
        </pc:picChg>
      </pc:sldChg>
      <pc:sldChg chg="del">
        <pc:chgData name="Marissa Krogmann" userId="d947f805-5955-4c43-a5c2-60811c714023" providerId="ADAL" clId="{FCDE0E1D-73A7-4247-BCA4-CD51066E4E63}" dt="2024-05-16T19:09:52.771" v="280" actId="47"/>
        <pc:sldMkLst>
          <pc:docMk/>
          <pc:sldMk cId="3560011976" sldId="715"/>
        </pc:sldMkLst>
      </pc:sldChg>
      <pc:sldChg chg="del">
        <pc:chgData name="Marissa Krogmann" userId="d947f805-5955-4c43-a5c2-60811c714023" providerId="ADAL" clId="{FCDE0E1D-73A7-4247-BCA4-CD51066E4E63}" dt="2024-05-16T19:01:10.911" v="20" actId="47"/>
        <pc:sldMkLst>
          <pc:docMk/>
          <pc:sldMk cId="2630055896" sldId="727"/>
        </pc:sldMkLst>
      </pc:sldChg>
      <pc:sldChg chg="modSp mod ord modNotesTx">
        <pc:chgData name="Marissa Krogmann" userId="d947f805-5955-4c43-a5c2-60811c714023" providerId="ADAL" clId="{FCDE0E1D-73A7-4247-BCA4-CD51066E4E63}" dt="2024-05-23T18:03:42.165" v="5098" actId="20577"/>
        <pc:sldMkLst>
          <pc:docMk/>
          <pc:sldMk cId="2641443709" sldId="734"/>
        </pc:sldMkLst>
        <pc:spChg chg="mod">
          <ac:chgData name="Marissa Krogmann" userId="d947f805-5955-4c43-a5c2-60811c714023" providerId="ADAL" clId="{FCDE0E1D-73A7-4247-BCA4-CD51066E4E63}" dt="2024-05-23T18:01:08.239" v="5095" actId="20577"/>
          <ac:spMkLst>
            <pc:docMk/>
            <pc:sldMk cId="2641443709" sldId="734"/>
            <ac:spMk id="5" creationId="{7C5BDC12-5E4F-438C-9C9D-99E7CCAADEEF}"/>
          </ac:spMkLst>
        </pc:spChg>
      </pc:sldChg>
      <pc:sldChg chg="del ord">
        <pc:chgData name="Marissa Krogmann" userId="d947f805-5955-4c43-a5c2-60811c714023" providerId="ADAL" clId="{FCDE0E1D-73A7-4247-BCA4-CD51066E4E63}" dt="2024-05-22T19:27:53.863" v="3605" actId="47"/>
        <pc:sldMkLst>
          <pc:docMk/>
          <pc:sldMk cId="153230344" sldId="739"/>
        </pc:sldMkLst>
      </pc:sldChg>
      <pc:sldChg chg="del">
        <pc:chgData name="Marissa Krogmann" userId="d947f805-5955-4c43-a5c2-60811c714023" providerId="ADAL" clId="{FCDE0E1D-73A7-4247-BCA4-CD51066E4E63}" dt="2024-05-16T19:07:44.122" v="218" actId="47"/>
        <pc:sldMkLst>
          <pc:docMk/>
          <pc:sldMk cId="782718440" sldId="751"/>
        </pc:sldMkLst>
      </pc:sldChg>
      <pc:sldChg chg="del">
        <pc:chgData name="Marissa Krogmann" userId="d947f805-5955-4c43-a5c2-60811c714023" providerId="ADAL" clId="{FCDE0E1D-73A7-4247-BCA4-CD51066E4E63}" dt="2024-05-16T19:01:45.240" v="31" actId="47"/>
        <pc:sldMkLst>
          <pc:docMk/>
          <pc:sldMk cId="1839555264" sldId="771"/>
        </pc:sldMkLst>
      </pc:sldChg>
      <pc:sldChg chg="del">
        <pc:chgData name="Marissa Krogmann" userId="d947f805-5955-4c43-a5c2-60811c714023" providerId="ADAL" clId="{FCDE0E1D-73A7-4247-BCA4-CD51066E4E63}" dt="2024-05-16T19:01:08.450" v="19" actId="47"/>
        <pc:sldMkLst>
          <pc:docMk/>
          <pc:sldMk cId="1991456846" sldId="788"/>
        </pc:sldMkLst>
      </pc:sldChg>
      <pc:sldChg chg="del ord">
        <pc:chgData name="Marissa Krogmann" userId="d947f805-5955-4c43-a5c2-60811c714023" providerId="ADAL" clId="{FCDE0E1D-73A7-4247-BCA4-CD51066E4E63}" dt="2024-05-23T17:53:55.070" v="5041" actId="47"/>
        <pc:sldMkLst>
          <pc:docMk/>
          <pc:sldMk cId="707236981" sldId="797"/>
        </pc:sldMkLst>
      </pc:sldChg>
      <pc:sldChg chg="del">
        <pc:chgData name="Marissa Krogmann" userId="d947f805-5955-4c43-a5c2-60811c714023" providerId="ADAL" clId="{FCDE0E1D-73A7-4247-BCA4-CD51066E4E63}" dt="2024-05-16T19:01:36.273" v="26" actId="47"/>
        <pc:sldMkLst>
          <pc:docMk/>
          <pc:sldMk cId="3584843260" sldId="798"/>
        </pc:sldMkLst>
      </pc:sldChg>
      <pc:sldChg chg="addSp delSp modSp mod ord modNotesTx">
        <pc:chgData name="Marissa Krogmann" userId="d947f805-5955-4c43-a5c2-60811c714023" providerId="ADAL" clId="{FCDE0E1D-73A7-4247-BCA4-CD51066E4E63}" dt="2024-05-22T18:34:37.684" v="1203" actId="255"/>
        <pc:sldMkLst>
          <pc:docMk/>
          <pc:sldMk cId="317830485" sldId="799"/>
        </pc:sldMkLst>
        <pc:spChg chg="mod">
          <ac:chgData name="Marissa Krogmann" userId="d947f805-5955-4c43-a5c2-60811c714023" providerId="ADAL" clId="{FCDE0E1D-73A7-4247-BCA4-CD51066E4E63}" dt="2024-05-16T19:14:32.980" v="395" actId="113"/>
          <ac:spMkLst>
            <pc:docMk/>
            <pc:sldMk cId="317830485" sldId="799"/>
            <ac:spMk id="3" creationId="{C2D555E6-86A4-5B0C-3976-2D726E33321D}"/>
          </ac:spMkLst>
        </pc:spChg>
        <pc:picChg chg="mod">
          <ac:chgData name="Marissa Krogmann" userId="d947f805-5955-4c43-a5c2-60811c714023" providerId="ADAL" clId="{FCDE0E1D-73A7-4247-BCA4-CD51066E4E63}" dt="2024-05-16T19:14:23.068" v="390" actId="14100"/>
          <ac:picMkLst>
            <pc:docMk/>
            <pc:sldMk cId="317830485" sldId="799"/>
            <ac:picMk id="2" creationId="{62CB0186-F3A1-CBFE-480E-5A768F0716BC}"/>
          </ac:picMkLst>
        </pc:picChg>
        <pc:picChg chg="del">
          <ac:chgData name="Marissa Krogmann" userId="d947f805-5955-4c43-a5c2-60811c714023" providerId="ADAL" clId="{FCDE0E1D-73A7-4247-BCA4-CD51066E4E63}" dt="2024-05-16T19:04:07.963" v="124" actId="478"/>
          <ac:picMkLst>
            <pc:docMk/>
            <pc:sldMk cId="317830485" sldId="799"/>
            <ac:picMk id="5" creationId="{A226CCA2-8B06-2A99-2E2F-286330FA4B42}"/>
          </ac:picMkLst>
        </pc:picChg>
        <pc:picChg chg="add mod ord modCrop">
          <ac:chgData name="Marissa Krogmann" userId="d947f805-5955-4c43-a5c2-60811c714023" providerId="ADAL" clId="{FCDE0E1D-73A7-4247-BCA4-CD51066E4E63}" dt="2024-05-16T19:12:01.183" v="298" actId="167"/>
          <ac:picMkLst>
            <pc:docMk/>
            <pc:sldMk cId="317830485" sldId="799"/>
            <ac:picMk id="6" creationId="{F5A14CE8-054C-177E-F492-274A2D2D5A2D}"/>
          </ac:picMkLst>
        </pc:picChg>
        <pc:picChg chg="add mod ord modCrop">
          <ac:chgData name="Marissa Krogmann" userId="d947f805-5955-4c43-a5c2-60811c714023" providerId="ADAL" clId="{FCDE0E1D-73A7-4247-BCA4-CD51066E4E63}" dt="2024-05-16T19:13:55.538" v="310" actId="167"/>
          <ac:picMkLst>
            <pc:docMk/>
            <pc:sldMk cId="317830485" sldId="799"/>
            <ac:picMk id="8" creationId="{2E88961F-6C27-6D79-0DD7-3C29FB82624A}"/>
          </ac:picMkLst>
        </pc:picChg>
      </pc:sldChg>
      <pc:sldChg chg="addSp delSp modSp mod ord modNotes modNotesTx">
        <pc:chgData name="Marissa Krogmann" userId="d947f805-5955-4c43-a5c2-60811c714023" providerId="ADAL" clId="{FCDE0E1D-73A7-4247-BCA4-CD51066E4E63}" dt="2024-05-23T18:05:11.661" v="5101" actId="27636"/>
        <pc:sldMkLst>
          <pc:docMk/>
          <pc:sldMk cId="3024828240" sldId="800"/>
        </pc:sldMkLst>
        <pc:spChg chg="mod">
          <ac:chgData name="Marissa Krogmann" userId="d947f805-5955-4c43-a5c2-60811c714023" providerId="ADAL" clId="{FCDE0E1D-73A7-4247-BCA4-CD51066E4E63}" dt="2024-05-22T19:07:18.019" v="2489" actId="20577"/>
          <ac:spMkLst>
            <pc:docMk/>
            <pc:sldMk cId="3024828240" sldId="800"/>
            <ac:spMk id="5" creationId="{BF735A9A-E655-7909-27B4-0B0818E7AE7C}"/>
          </ac:spMkLst>
        </pc:spChg>
        <pc:picChg chg="del">
          <ac:chgData name="Marissa Krogmann" userId="d947f805-5955-4c43-a5c2-60811c714023" providerId="ADAL" clId="{FCDE0E1D-73A7-4247-BCA4-CD51066E4E63}" dt="2024-05-22T19:03:19.670" v="2259" actId="478"/>
          <ac:picMkLst>
            <pc:docMk/>
            <pc:sldMk cId="3024828240" sldId="800"/>
            <ac:picMk id="3" creationId="{4933DF51-A6B6-CCA0-04D1-D45E333A9DB6}"/>
          </ac:picMkLst>
        </pc:picChg>
        <pc:picChg chg="add mod ord modCrop">
          <ac:chgData name="Marissa Krogmann" userId="d947f805-5955-4c43-a5c2-60811c714023" providerId="ADAL" clId="{FCDE0E1D-73A7-4247-BCA4-CD51066E4E63}" dt="2024-05-22T19:05:10.170" v="2275" actId="167"/>
          <ac:picMkLst>
            <pc:docMk/>
            <pc:sldMk cId="3024828240" sldId="800"/>
            <ac:picMk id="4" creationId="{785ED1FE-3969-AC04-B795-56D2AAE261F1}"/>
          </ac:picMkLst>
        </pc:picChg>
        <pc:picChg chg="mod">
          <ac:chgData name="Marissa Krogmann" userId="d947f805-5955-4c43-a5c2-60811c714023" providerId="ADAL" clId="{FCDE0E1D-73A7-4247-BCA4-CD51066E4E63}" dt="2024-05-22T19:06:52.635" v="2446" actId="14100"/>
          <ac:picMkLst>
            <pc:docMk/>
            <pc:sldMk cId="3024828240" sldId="800"/>
            <ac:picMk id="10" creationId="{65C1319F-70AD-17CA-5697-7F9A8DF93FE4}"/>
          </ac:picMkLst>
        </pc:picChg>
      </pc:sldChg>
      <pc:sldChg chg="del">
        <pc:chgData name="Marissa Krogmann" userId="d947f805-5955-4c43-a5c2-60811c714023" providerId="ADAL" clId="{FCDE0E1D-73A7-4247-BCA4-CD51066E4E63}" dt="2024-05-16T19:06:56.108" v="209" actId="47"/>
        <pc:sldMkLst>
          <pc:docMk/>
          <pc:sldMk cId="29835881" sldId="803"/>
        </pc:sldMkLst>
      </pc:sldChg>
      <pc:sldChg chg="del">
        <pc:chgData name="Marissa Krogmann" userId="d947f805-5955-4c43-a5c2-60811c714023" providerId="ADAL" clId="{FCDE0E1D-73A7-4247-BCA4-CD51066E4E63}" dt="2024-05-16T19:09:26.084" v="278" actId="47"/>
        <pc:sldMkLst>
          <pc:docMk/>
          <pc:sldMk cId="3604558607" sldId="832"/>
        </pc:sldMkLst>
      </pc:sldChg>
      <pc:sldChg chg="del">
        <pc:chgData name="Marissa Krogmann" userId="d947f805-5955-4c43-a5c2-60811c714023" providerId="ADAL" clId="{FCDE0E1D-73A7-4247-BCA4-CD51066E4E63}" dt="2024-05-16T19:09:10.027" v="277" actId="47"/>
        <pc:sldMkLst>
          <pc:docMk/>
          <pc:sldMk cId="3874532542" sldId="835"/>
        </pc:sldMkLst>
      </pc:sldChg>
      <pc:sldChg chg="del">
        <pc:chgData name="Marissa Krogmann" userId="d947f805-5955-4c43-a5c2-60811c714023" providerId="ADAL" clId="{FCDE0E1D-73A7-4247-BCA4-CD51066E4E63}" dt="2024-05-16T19:08:41.816" v="268" actId="47"/>
        <pc:sldMkLst>
          <pc:docMk/>
          <pc:sldMk cId="885391468" sldId="837"/>
        </pc:sldMkLst>
      </pc:sldChg>
      <pc:sldChg chg="addSp delSp modSp mod ord modNotesTx">
        <pc:chgData name="Marissa Krogmann" userId="d947f805-5955-4c43-a5c2-60811c714023" providerId="ADAL" clId="{FCDE0E1D-73A7-4247-BCA4-CD51066E4E63}" dt="2024-05-22T18:35:58.498" v="1205" actId="20577"/>
        <pc:sldMkLst>
          <pc:docMk/>
          <pc:sldMk cId="174265314" sldId="838"/>
        </pc:sldMkLst>
        <pc:spChg chg="mod">
          <ac:chgData name="Marissa Krogmann" userId="d947f805-5955-4c43-a5c2-60811c714023" providerId="ADAL" clId="{FCDE0E1D-73A7-4247-BCA4-CD51066E4E63}" dt="2024-05-22T18:27:17.671" v="856"/>
          <ac:spMkLst>
            <pc:docMk/>
            <pc:sldMk cId="174265314" sldId="838"/>
            <ac:spMk id="5" creationId="{4969B18C-CF4C-D03A-D898-DE0CB1EAF471}"/>
          </ac:spMkLst>
        </pc:spChg>
        <pc:picChg chg="del mod">
          <ac:chgData name="Marissa Krogmann" userId="d947f805-5955-4c43-a5c2-60811c714023" providerId="ADAL" clId="{FCDE0E1D-73A7-4247-BCA4-CD51066E4E63}" dt="2024-05-16T19:19:54.095" v="412" actId="478"/>
          <ac:picMkLst>
            <pc:docMk/>
            <pc:sldMk cId="174265314" sldId="838"/>
            <ac:picMk id="3" creationId="{C9B398BE-FDBC-2A93-E22D-7F1FFBF5AADF}"/>
          </ac:picMkLst>
        </pc:picChg>
        <pc:picChg chg="add mod ord modCrop">
          <ac:chgData name="Marissa Krogmann" userId="d947f805-5955-4c43-a5c2-60811c714023" providerId="ADAL" clId="{FCDE0E1D-73A7-4247-BCA4-CD51066E4E63}" dt="2024-05-16T19:20:01.663" v="415" actId="167"/>
          <ac:picMkLst>
            <pc:docMk/>
            <pc:sldMk cId="174265314" sldId="838"/>
            <ac:picMk id="6" creationId="{DC15BB0A-D30D-5ACE-0C96-C6D87C305F79}"/>
          </ac:picMkLst>
        </pc:picChg>
        <pc:picChg chg="add mod ord modCrop">
          <ac:chgData name="Marissa Krogmann" userId="d947f805-5955-4c43-a5c2-60811c714023" providerId="ADAL" clId="{FCDE0E1D-73A7-4247-BCA4-CD51066E4E63}" dt="2024-05-16T19:19:59.296" v="414" actId="167"/>
          <ac:picMkLst>
            <pc:docMk/>
            <pc:sldMk cId="174265314" sldId="838"/>
            <ac:picMk id="8" creationId="{FF232BA3-C292-0978-D7CB-41DD1DD95182}"/>
          </ac:picMkLst>
        </pc:picChg>
      </pc:sldChg>
      <pc:sldChg chg="del">
        <pc:chgData name="Marissa Krogmann" userId="d947f805-5955-4c43-a5c2-60811c714023" providerId="ADAL" clId="{FCDE0E1D-73A7-4247-BCA4-CD51066E4E63}" dt="2024-05-16T19:06:54.569" v="208" actId="47"/>
        <pc:sldMkLst>
          <pc:docMk/>
          <pc:sldMk cId="4099784078" sldId="839"/>
        </pc:sldMkLst>
      </pc:sldChg>
      <pc:sldChg chg="addSp delSp modSp mod ord modNotes modNotesTx">
        <pc:chgData name="Marissa Krogmann" userId="d947f805-5955-4c43-a5c2-60811c714023" providerId="ADAL" clId="{FCDE0E1D-73A7-4247-BCA4-CD51066E4E63}" dt="2024-05-23T18:05:11.647" v="5100" actId="27636"/>
        <pc:sldMkLst>
          <pc:docMk/>
          <pc:sldMk cId="3544410246" sldId="840"/>
        </pc:sldMkLst>
        <pc:spChg chg="mod">
          <ac:chgData name="Marissa Krogmann" userId="d947f805-5955-4c43-a5c2-60811c714023" providerId="ADAL" clId="{FCDE0E1D-73A7-4247-BCA4-CD51066E4E63}" dt="2024-05-21T15:28:07.894" v="587" actId="113"/>
          <ac:spMkLst>
            <pc:docMk/>
            <pc:sldMk cId="3544410246" sldId="840"/>
            <ac:spMk id="5" creationId="{BBD8AB8B-8B5B-55AE-03F6-0408D704F0D0}"/>
          </ac:spMkLst>
        </pc:spChg>
        <pc:picChg chg="del mod modCrop">
          <ac:chgData name="Marissa Krogmann" userId="d947f805-5955-4c43-a5c2-60811c714023" providerId="ADAL" clId="{FCDE0E1D-73A7-4247-BCA4-CD51066E4E63}" dt="2024-05-21T15:24:51.777" v="472" actId="478"/>
          <ac:picMkLst>
            <pc:docMk/>
            <pc:sldMk cId="3544410246" sldId="840"/>
            <ac:picMk id="3" creationId="{79FF3731-D7F3-D59B-950C-0EB98054B9F4}"/>
          </ac:picMkLst>
        </pc:picChg>
        <pc:picChg chg="add mod ord modCrop">
          <ac:chgData name="Marissa Krogmann" userId="d947f805-5955-4c43-a5c2-60811c714023" providerId="ADAL" clId="{FCDE0E1D-73A7-4247-BCA4-CD51066E4E63}" dt="2024-05-21T15:25:39.288" v="488" actId="167"/>
          <ac:picMkLst>
            <pc:docMk/>
            <pc:sldMk cId="3544410246" sldId="840"/>
            <ac:picMk id="6" creationId="{B03AF6A9-2C61-57A3-10D9-3ED351ACE6B5}"/>
          </ac:picMkLst>
        </pc:picChg>
        <pc:picChg chg="add mod ord modCrop">
          <ac:chgData name="Marissa Krogmann" userId="d947f805-5955-4c43-a5c2-60811c714023" providerId="ADAL" clId="{FCDE0E1D-73A7-4247-BCA4-CD51066E4E63}" dt="2024-05-21T15:50:12.907" v="826" actId="1076"/>
          <ac:picMkLst>
            <pc:docMk/>
            <pc:sldMk cId="3544410246" sldId="840"/>
            <ac:picMk id="8" creationId="{C4B3F53C-14A9-E76C-6331-25822A8ECB0C}"/>
          </ac:picMkLst>
        </pc:picChg>
      </pc:sldChg>
      <pc:sldChg chg="del">
        <pc:chgData name="Marissa Krogmann" userId="d947f805-5955-4c43-a5c2-60811c714023" providerId="ADAL" clId="{FCDE0E1D-73A7-4247-BCA4-CD51066E4E63}" dt="2024-05-22T21:10:20.418" v="5037" actId="47"/>
        <pc:sldMkLst>
          <pc:docMk/>
          <pc:sldMk cId="1482301098" sldId="841"/>
        </pc:sldMkLst>
      </pc:sldChg>
      <pc:sldChg chg="addSp delSp modSp mod modAnim modNotesTx">
        <pc:chgData name="Marissa Krogmann" userId="d947f805-5955-4c43-a5c2-60811c714023" providerId="ADAL" clId="{FCDE0E1D-73A7-4247-BCA4-CD51066E4E63}" dt="2024-05-22T20:38:42.647" v="4405" actId="20577"/>
        <pc:sldMkLst>
          <pc:docMk/>
          <pc:sldMk cId="336701038" sldId="843"/>
        </pc:sldMkLst>
        <pc:picChg chg="add mod modCrop">
          <ac:chgData name="Marissa Krogmann" userId="d947f805-5955-4c43-a5c2-60811c714023" providerId="ADAL" clId="{FCDE0E1D-73A7-4247-BCA4-CD51066E4E63}" dt="2024-05-16T19:00:55.396" v="18" actId="1076"/>
          <ac:picMkLst>
            <pc:docMk/>
            <pc:sldMk cId="336701038" sldId="843"/>
            <ac:picMk id="3" creationId="{3C436720-F4B9-BF88-1E8C-E964CB32407D}"/>
          </ac:picMkLst>
        </pc:picChg>
        <pc:picChg chg="del">
          <ac:chgData name="Marissa Krogmann" userId="d947f805-5955-4c43-a5c2-60811c714023" providerId="ADAL" clId="{FCDE0E1D-73A7-4247-BCA4-CD51066E4E63}" dt="2024-05-16T18:58:05.908" v="0" actId="478"/>
          <ac:picMkLst>
            <pc:docMk/>
            <pc:sldMk cId="336701038" sldId="843"/>
            <ac:picMk id="5" creationId="{167E1BEF-E931-5C4C-1357-EBFA86A175B6}"/>
          </ac:picMkLst>
        </pc:picChg>
      </pc:sldChg>
      <pc:sldChg chg="del ord modNotesTx">
        <pc:chgData name="Marissa Krogmann" userId="d947f805-5955-4c43-a5c2-60811c714023" providerId="ADAL" clId="{FCDE0E1D-73A7-4247-BCA4-CD51066E4E63}" dt="2024-05-22T19:01:13.542" v="2242" actId="47"/>
        <pc:sldMkLst>
          <pc:docMk/>
          <pc:sldMk cId="1857261464" sldId="844"/>
        </pc:sldMkLst>
      </pc:sldChg>
      <pc:sldChg chg="addSp delSp modSp mod ord modNotesTx">
        <pc:chgData name="Marissa Krogmann" userId="d947f805-5955-4c43-a5c2-60811c714023" providerId="ADAL" clId="{FCDE0E1D-73A7-4247-BCA4-CD51066E4E63}" dt="2024-05-22T20:00:11.880" v="4378" actId="20577"/>
        <pc:sldMkLst>
          <pc:docMk/>
          <pc:sldMk cId="8483518" sldId="845"/>
        </pc:sldMkLst>
        <pc:spChg chg="mod">
          <ac:chgData name="Marissa Krogmann" userId="d947f805-5955-4c43-a5c2-60811c714023" providerId="ADAL" clId="{FCDE0E1D-73A7-4247-BCA4-CD51066E4E63}" dt="2024-05-22T19:52:50.279" v="4132" actId="113"/>
          <ac:spMkLst>
            <pc:docMk/>
            <pc:sldMk cId="8483518" sldId="845"/>
            <ac:spMk id="5" creationId="{0D781776-60FD-14FB-F03A-C50CFD2344F6}"/>
          </ac:spMkLst>
        </pc:spChg>
        <pc:picChg chg="add del mod ord modCrop">
          <ac:chgData name="Marissa Krogmann" userId="d947f805-5955-4c43-a5c2-60811c714023" providerId="ADAL" clId="{FCDE0E1D-73A7-4247-BCA4-CD51066E4E63}" dt="2024-05-22T19:49:57.126" v="3905" actId="478"/>
          <ac:picMkLst>
            <pc:docMk/>
            <pc:sldMk cId="8483518" sldId="845"/>
            <ac:picMk id="3" creationId="{08A677CA-9B2D-9AAC-CEB6-637E5C83D1EB}"/>
          </ac:picMkLst>
        </pc:picChg>
        <pc:picChg chg="add mod ord modCrop">
          <ac:chgData name="Marissa Krogmann" userId="d947f805-5955-4c43-a5c2-60811c714023" providerId="ADAL" clId="{FCDE0E1D-73A7-4247-BCA4-CD51066E4E63}" dt="2024-05-22T19:51:30.310" v="3928" actId="1076"/>
          <ac:picMkLst>
            <pc:docMk/>
            <pc:sldMk cId="8483518" sldId="845"/>
            <ac:picMk id="7" creationId="{BB1B1422-5760-0F67-79D3-07FEADFC3134}"/>
          </ac:picMkLst>
        </pc:picChg>
        <pc:picChg chg="del mod modCrop">
          <ac:chgData name="Marissa Krogmann" userId="d947f805-5955-4c43-a5c2-60811c714023" providerId="ADAL" clId="{FCDE0E1D-73A7-4247-BCA4-CD51066E4E63}" dt="2024-05-22T19:49:47.822" v="3900" actId="478"/>
          <ac:picMkLst>
            <pc:docMk/>
            <pc:sldMk cId="8483518" sldId="845"/>
            <ac:picMk id="8" creationId="{EC3F2FF9-3F4D-BA0F-70F3-B6EE4D2F3BDD}"/>
          </ac:picMkLst>
        </pc:picChg>
        <pc:picChg chg="add mod ord modCrop">
          <ac:chgData name="Marissa Krogmann" userId="d947f805-5955-4c43-a5c2-60811c714023" providerId="ADAL" clId="{FCDE0E1D-73A7-4247-BCA4-CD51066E4E63}" dt="2024-05-22T19:51:24.397" v="3927" actId="167"/>
          <ac:picMkLst>
            <pc:docMk/>
            <pc:sldMk cId="8483518" sldId="845"/>
            <ac:picMk id="10" creationId="{A6F05940-B140-3EE0-208D-5C1AD71AA0B5}"/>
          </ac:picMkLst>
        </pc:picChg>
      </pc:sldChg>
      <pc:sldChg chg="addSp delSp modSp mod ord modNotes modNotesTx">
        <pc:chgData name="Marissa Krogmann" userId="d947f805-5955-4c43-a5c2-60811c714023" providerId="ADAL" clId="{FCDE0E1D-73A7-4247-BCA4-CD51066E4E63}" dt="2024-05-22T18:44:37.914" v="1518" actId="27636"/>
        <pc:sldMkLst>
          <pc:docMk/>
          <pc:sldMk cId="3048525317" sldId="846"/>
        </pc:sldMkLst>
        <pc:spChg chg="mod">
          <ac:chgData name="Marissa Krogmann" userId="d947f805-5955-4c43-a5c2-60811c714023" providerId="ADAL" clId="{FCDE0E1D-73A7-4247-BCA4-CD51066E4E63}" dt="2024-05-21T15:47:28.186" v="817" actId="5793"/>
          <ac:spMkLst>
            <pc:docMk/>
            <pc:sldMk cId="3048525317" sldId="846"/>
            <ac:spMk id="5" creationId="{4969B18C-CF4C-D03A-D898-DE0CB1EAF471}"/>
          </ac:spMkLst>
        </pc:spChg>
        <pc:picChg chg="add del mod">
          <ac:chgData name="Marissa Krogmann" userId="d947f805-5955-4c43-a5c2-60811c714023" providerId="ADAL" clId="{FCDE0E1D-73A7-4247-BCA4-CD51066E4E63}" dt="2024-05-16T19:21:44.562" v="421" actId="478"/>
          <ac:picMkLst>
            <pc:docMk/>
            <pc:sldMk cId="3048525317" sldId="846"/>
            <ac:picMk id="6" creationId="{F2997F7E-1200-CE95-B3E5-68B9C20F524D}"/>
          </ac:picMkLst>
        </pc:picChg>
      </pc:sldChg>
      <pc:sldChg chg="del ord">
        <pc:chgData name="Marissa Krogmann" userId="d947f805-5955-4c43-a5c2-60811c714023" providerId="ADAL" clId="{FCDE0E1D-73A7-4247-BCA4-CD51066E4E63}" dt="2024-05-22T21:10:21.888" v="5038" actId="47"/>
        <pc:sldMkLst>
          <pc:docMk/>
          <pc:sldMk cId="4259442752" sldId="847"/>
        </pc:sldMkLst>
      </pc:sldChg>
      <pc:sldChg chg="modSp del mod ord modNotes">
        <pc:chgData name="Marissa Krogmann" userId="d947f805-5955-4c43-a5c2-60811c714023" providerId="ADAL" clId="{FCDE0E1D-73A7-4247-BCA4-CD51066E4E63}" dt="2024-05-22T19:02:23.277" v="2257" actId="47"/>
        <pc:sldMkLst>
          <pc:docMk/>
          <pc:sldMk cId="4159445925" sldId="848"/>
        </pc:sldMkLst>
        <pc:picChg chg="mod">
          <ac:chgData name="Marissa Krogmann" userId="d947f805-5955-4c43-a5c2-60811c714023" providerId="ADAL" clId="{FCDE0E1D-73A7-4247-BCA4-CD51066E4E63}" dt="2024-05-16T19:07:49.273" v="220" actId="1076"/>
          <ac:picMkLst>
            <pc:docMk/>
            <pc:sldMk cId="4159445925" sldId="848"/>
            <ac:picMk id="16" creationId="{F6AF2F36-B5E0-0EF0-9F05-B5D1E78C01A7}"/>
          </ac:picMkLst>
        </pc:picChg>
      </pc:sldChg>
      <pc:sldChg chg="del">
        <pc:chgData name="Marissa Krogmann" userId="d947f805-5955-4c43-a5c2-60811c714023" providerId="ADAL" clId="{FCDE0E1D-73A7-4247-BCA4-CD51066E4E63}" dt="2024-05-16T19:09:28.992" v="279" actId="47"/>
        <pc:sldMkLst>
          <pc:docMk/>
          <pc:sldMk cId="2331097119" sldId="849"/>
        </pc:sldMkLst>
      </pc:sldChg>
      <pc:sldChg chg="modSp mod ord modNotes modNotesTx">
        <pc:chgData name="Marissa Krogmann" userId="d947f805-5955-4c43-a5c2-60811c714023" providerId="ADAL" clId="{FCDE0E1D-73A7-4247-BCA4-CD51066E4E63}" dt="2024-05-21T15:45:34.903" v="718" actId="27636"/>
        <pc:sldMkLst>
          <pc:docMk/>
          <pc:sldMk cId="3166016731" sldId="850"/>
        </pc:sldMkLst>
        <pc:spChg chg="mod">
          <ac:chgData name="Marissa Krogmann" userId="d947f805-5955-4c43-a5c2-60811c714023" providerId="ADAL" clId="{FCDE0E1D-73A7-4247-BCA4-CD51066E4E63}" dt="2024-05-21T15:37:31.196" v="697"/>
          <ac:spMkLst>
            <pc:docMk/>
            <pc:sldMk cId="3166016731" sldId="850"/>
            <ac:spMk id="7" creationId="{F3523FA2-C12E-3615-5ED4-EC7E1A76BD24}"/>
          </ac:spMkLst>
        </pc:spChg>
      </pc:sldChg>
      <pc:sldChg chg="addSp delSp modSp mod ord modNotes modNotesTx">
        <pc:chgData name="Marissa Krogmann" userId="d947f805-5955-4c43-a5c2-60811c714023" providerId="ADAL" clId="{FCDE0E1D-73A7-4247-BCA4-CD51066E4E63}" dt="2024-05-22T18:58:26.775" v="2228" actId="20577"/>
        <pc:sldMkLst>
          <pc:docMk/>
          <pc:sldMk cId="560092672" sldId="851"/>
        </pc:sldMkLst>
        <pc:spChg chg="mod">
          <ac:chgData name="Marissa Krogmann" userId="d947f805-5955-4c43-a5c2-60811c714023" providerId="ADAL" clId="{FCDE0E1D-73A7-4247-BCA4-CD51066E4E63}" dt="2024-05-22T18:49:17.870" v="1925" actId="1076"/>
          <ac:spMkLst>
            <pc:docMk/>
            <pc:sldMk cId="560092672" sldId="851"/>
            <ac:spMk id="6" creationId="{964C190F-FD29-429C-A7F8-B33DEA298963}"/>
          </ac:spMkLst>
        </pc:spChg>
        <pc:spChg chg="mod">
          <ac:chgData name="Marissa Krogmann" userId="d947f805-5955-4c43-a5c2-60811c714023" providerId="ADAL" clId="{FCDE0E1D-73A7-4247-BCA4-CD51066E4E63}" dt="2024-05-22T18:50:34.495" v="2197" actId="1076"/>
          <ac:spMkLst>
            <pc:docMk/>
            <pc:sldMk cId="560092672" sldId="851"/>
            <ac:spMk id="8" creationId="{3E27AF4B-36E0-47A5-B797-1419592D7016}"/>
          </ac:spMkLst>
        </pc:spChg>
        <pc:picChg chg="del">
          <ac:chgData name="Marissa Krogmann" userId="d947f805-5955-4c43-a5c2-60811c714023" providerId="ADAL" clId="{FCDE0E1D-73A7-4247-BCA4-CD51066E4E63}" dt="2024-05-22T18:48:54.380" v="1919" actId="478"/>
          <ac:picMkLst>
            <pc:docMk/>
            <pc:sldMk cId="560092672" sldId="851"/>
            <ac:picMk id="3" creationId="{0B906A71-D644-48FF-8220-90B8E6668297}"/>
          </ac:picMkLst>
        </pc:picChg>
        <pc:picChg chg="add mod ord modCrop">
          <ac:chgData name="Marissa Krogmann" userId="d947f805-5955-4c43-a5c2-60811c714023" providerId="ADAL" clId="{FCDE0E1D-73A7-4247-BCA4-CD51066E4E63}" dt="2024-05-22T18:49:12.396" v="1924" actId="167"/>
          <ac:picMkLst>
            <pc:docMk/>
            <pc:sldMk cId="560092672" sldId="851"/>
            <ac:picMk id="4" creationId="{3C87DFFE-1FE6-2D44-7A72-AA6C0DAA9229}"/>
          </ac:picMkLst>
        </pc:picChg>
      </pc:sldChg>
      <pc:sldChg chg="delSp modSp add mod ord modNotes modNotesTx">
        <pc:chgData name="Marissa Krogmann" userId="d947f805-5955-4c43-a5c2-60811c714023" providerId="ADAL" clId="{FCDE0E1D-73A7-4247-BCA4-CD51066E4E63}" dt="2024-05-22T20:18:01.175" v="4385" actId="20577"/>
        <pc:sldMkLst>
          <pc:docMk/>
          <pc:sldMk cId="1174052262" sldId="852"/>
        </pc:sldMkLst>
        <pc:spChg chg="del mod">
          <ac:chgData name="Marissa Krogmann" userId="d947f805-5955-4c43-a5c2-60811c714023" providerId="ADAL" clId="{FCDE0E1D-73A7-4247-BCA4-CD51066E4E63}" dt="2024-05-16T19:03:22.513" v="115" actId="478"/>
          <ac:spMkLst>
            <pc:docMk/>
            <pc:sldMk cId="1174052262" sldId="852"/>
            <ac:spMk id="2" creationId="{1531E674-961B-4868-A547-5A3ADFC09177}"/>
          </ac:spMkLst>
        </pc:spChg>
        <pc:spChg chg="mod">
          <ac:chgData name="Marissa Krogmann" userId="d947f805-5955-4c43-a5c2-60811c714023" providerId="ADAL" clId="{FCDE0E1D-73A7-4247-BCA4-CD51066E4E63}" dt="2024-05-16T19:03:43.085" v="121" actId="1076"/>
          <ac:spMkLst>
            <pc:docMk/>
            <pc:sldMk cId="1174052262" sldId="852"/>
            <ac:spMk id="5" creationId="{4E46D18E-D7B8-4208-BFC1-08FAA05E12D2}"/>
          </ac:spMkLst>
        </pc:spChg>
        <pc:picChg chg="del mod">
          <ac:chgData name="Marissa Krogmann" userId="d947f805-5955-4c43-a5c2-60811c714023" providerId="ADAL" clId="{FCDE0E1D-73A7-4247-BCA4-CD51066E4E63}" dt="2024-05-16T19:03:40.223" v="120" actId="478"/>
          <ac:picMkLst>
            <pc:docMk/>
            <pc:sldMk cId="1174052262" sldId="852"/>
            <ac:picMk id="4" creationId="{9FD47DE4-2BAC-4EAA-9446-C6BCC72075A9}"/>
          </ac:picMkLst>
        </pc:picChg>
      </pc:sldChg>
      <pc:sldChg chg="new del">
        <pc:chgData name="Marissa Krogmann" userId="d947f805-5955-4c43-a5c2-60811c714023" providerId="ADAL" clId="{FCDE0E1D-73A7-4247-BCA4-CD51066E4E63}" dt="2024-05-16T19:02:36.642" v="35" actId="47"/>
        <pc:sldMkLst>
          <pc:docMk/>
          <pc:sldMk cId="1339766271" sldId="852"/>
        </pc:sldMkLst>
      </pc:sldChg>
      <pc:sldChg chg="modSp add mod ord modNotes modNotesTx">
        <pc:chgData name="Marissa Krogmann" userId="d947f805-5955-4c43-a5c2-60811c714023" providerId="ADAL" clId="{FCDE0E1D-73A7-4247-BCA4-CD51066E4E63}" dt="2024-05-22T19:00:22.595" v="2232" actId="27636"/>
        <pc:sldMkLst>
          <pc:docMk/>
          <pc:sldMk cId="3015511272" sldId="853"/>
        </pc:sldMkLst>
        <pc:spChg chg="mod">
          <ac:chgData name="Marissa Krogmann" userId="d947f805-5955-4c43-a5c2-60811c714023" providerId="ADAL" clId="{FCDE0E1D-73A7-4247-BCA4-CD51066E4E63}" dt="2024-05-16T19:06:00.036" v="198" actId="1076"/>
          <ac:spMkLst>
            <pc:docMk/>
            <pc:sldMk cId="3015511272" sldId="853"/>
            <ac:spMk id="5" creationId="{4E46D18E-D7B8-4208-BFC1-08FAA05E12D2}"/>
          </ac:spMkLst>
        </pc:spChg>
      </pc:sldChg>
      <pc:sldChg chg="modSp add mod ord modNotes modNotesTx">
        <pc:chgData name="Marissa Krogmann" userId="d947f805-5955-4c43-a5c2-60811c714023" providerId="ADAL" clId="{FCDE0E1D-73A7-4247-BCA4-CD51066E4E63}" dt="2024-05-22T20:17:54.766" v="4383" actId="27636"/>
        <pc:sldMkLst>
          <pc:docMk/>
          <pc:sldMk cId="4149760800" sldId="854"/>
        </pc:sldMkLst>
        <pc:spChg chg="mod">
          <ac:chgData name="Marissa Krogmann" userId="d947f805-5955-4c43-a5c2-60811c714023" providerId="ADAL" clId="{FCDE0E1D-73A7-4247-BCA4-CD51066E4E63}" dt="2024-05-21T15:19:53.261" v="467" actId="20577"/>
          <ac:spMkLst>
            <pc:docMk/>
            <pc:sldMk cId="4149760800" sldId="854"/>
            <ac:spMk id="5" creationId="{4E46D18E-D7B8-4208-BFC1-08FAA05E12D2}"/>
          </ac:spMkLst>
        </pc:spChg>
      </pc:sldChg>
      <pc:sldChg chg="addSp delSp modSp new mod modTransition modAnim modNotesTx">
        <pc:chgData name="Marissa Krogmann" userId="d947f805-5955-4c43-a5c2-60811c714023" providerId="ADAL" clId="{FCDE0E1D-73A7-4247-BCA4-CD51066E4E63}" dt="2024-05-29T13:42:54.181" v="5418"/>
        <pc:sldMkLst>
          <pc:docMk/>
          <pc:sldMk cId="3234332478" sldId="855"/>
        </pc:sldMkLst>
        <pc:spChg chg="add del mod">
          <ac:chgData name="Marissa Krogmann" userId="d947f805-5955-4c43-a5c2-60811c714023" providerId="ADAL" clId="{FCDE0E1D-73A7-4247-BCA4-CD51066E4E63}" dt="2024-05-29T13:42:03.808" v="5415" actId="478"/>
          <ac:spMkLst>
            <pc:docMk/>
            <pc:sldMk cId="3234332478" sldId="855"/>
            <ac:spMk id="3" creationId="{B08B585C-66D5-D84D-0BB1-20C57CEBAB48}"/>
          </ac:spMkLst>
        </pc:spChg>
        <pc:picChg chg="add mod">
          <ac:chgData name="Marissa Krogmann" userId="d947f805-5955-4c43-a5c2-60811c714023" providerId="ADAL" clId="{FCDE0E1D-73A7-4247-BCA4-CD51066E4E63}" dt="2024-05-29T13:42:54.181" v="5418"/>
          <ac:picMkLst>
            <pc:docMk/>
            <pc:sldMk cId="3234332478" sldId="855"/>
            <ac:picMk id="2" creationId="{C70267D7-8975-6CCF-D5A3-D393E93EF3DF}"/>
          </ac:picMkLst>
        </pc:picChg>
      </pc:sldChg>
      <pc:sldChg chg="new del">
        <pc:chgData name="Marissa Krogmann" userId="d947f805-5955-4c43-a5c2-60811c714023" providerId="ADAL" clId="{FCDE0E1D-73A7-4247-BCA4-CD51066E4E63}" dt="2024-05-22T21:10:24.173" v="5039" actId="47"/>
        <pc:sldMkLst>
          <pc:docMk/>
          <pc:sldMk cId="3194688614" sldId="856"/>
        </pc:sldMkLst>
      </pc:sldChg>
      <pc:sldChg chg="new del">
        <pc:chgData name="Marissa Krogmann" userId="d947f805-5955-4c43-a5c2-60811c714023" providerId="ADAL" clId="{FCDE0E1D-73A7-4247-BCA4-CD51066E4E63}" dt="2024-05-22T21:20:33.805" v="5040" actId="47"/>
        <pc:sldMkLst>
          <pc:docMk/>
          <pc:sldMk cId="1381949950" sldId="857"/>
        </pc:sldMkLst>
      </pc:sldChg>
      <pc:sldChg chg="addSp modSp new mod modNotesTx">
        <pc:chgData name="Marissa Krogmann" userId="d947f805-5955-4c43-a5c2-60811c714023" providerId="ADAL" clId="{FCDE0E1D-73A7-4247-BCA4-CD51066E4E63}" dt="2024-05-22T18:39:46.641" v="1316" actId="20577"/>
        <pc:sldMkLst>
          <pc:docMk/>
          <pc:sldMk cId="3423633410" sldId="858"/>
        </pc:sldMkLst>
        <pc:spChg chg="add mod">
          <ac:chgData name="Marissa Krogmann" userId="d947f805-5955-4c43-a5c2-60811c714023" providerId="ADAL" clId="{FCDE0E1D-73A7-4247-BCA4-CD51066E4E63}" dt="2024-05-21T15:47:04.885" v="792"/>
          <ac:spMkLst>
            <pc:docMk/>
            <pc:sldMk cId="3423633410" sldId="858"/>
            <ac:spMk id="6" creationId="{C608CE06-8C2C-1139-D3FA-CD97C8944B23}"/>
          </ac:spMkLst>
        </pc:spChg>
        <pc:picChg chg="add mod">
          <ac:chgData name="Marissa Krogmann" userId="d947f805-5955-4c43-a5c2-60811c714023" providerId="ADAL" clId="{FCDE0E1D-73A7-4247-BCA4-CD51066E4E63}" dt="2024-05-21T15:45:37.735" v="721" actId="1076"/>
          <ac:picMkLst>
            <pc:docMk/>
            <pc:sldMk cId="3423633410" sldId="858"/>
            <ac:picMk id="3" creationId="{B83B44A6-289C-C44F-5D9B-95304EC7F3BB}"/>
          </ac:picMkLst>
        </pc:picChg>
        <pc:picChg chg="add mod modCrop">
          <ac:chgData name="Marissa Krogmann" userId="d947f805-5955-4c43-a5c2-60811c714023" providerId="ADAL" clId="{FCDE0E1D-73A7-4247-BCA4-CD51066E4E63}" dt="2024-05-21T15:46:38.104" v="739" actId="1076"/>
          <ac:picMkLst>
            <pc:docMk/>
            <pc:sldMk cId="3423633410" sldId="858"/>
            <ac:picMk id="5" creationId="{44959541-422E-E213-01BF-A01AA24CA074}"/>
          </ac:picMkLst>
        </pc:picChg>
        <pc:picChg chg="add mod ord">
          <ac:chgData name="Marissa Krogmann" userId="d947f805-5955-4c43-a5c2-60811c714023" providerId="ADAL" clId="{FCDE0E1D-73A7-4247-BCA4-CD51066E4E63}" dt="2024-05-21T15:46:29.992" v="738" actId="171"/>
          <ac:picMkLst>
            <pc:docMk/>
            <pc:sldMk cId="3423633410" sldId="858"/>
            <ac:picMk id="7" creationId="{E28C816F-1EC4-1417-C63F-E9B102D655E1}"/>
          </ac:picMkLst>
        </pc:picChg>
      </pc:sldChg>
      <pc:sldChg chg="addSp modSp new del mod modNotesTx">
        <pc:chgData name="Marissa Krogmann" userId="d947f805-5955-4c43-a5c2-60811c714023" providerId="ADAL" clId="{FCDE0E1D-73A7-4247-BCA4-CD51066E4E63}" dt="2024-05-22T18:56:02.515" v="2211" actId="47"/>
        <pc:sldMkLst>
          <pc:docMk/>
          <pc:sldMk cId="3474411707" sldId="859"/>
        </pc:sldMkLst>
        <pc:picChg chg="add mod modCrop">
          <ac:chgData name="Marissa Krogmann" userId="d947f805-5955-4c43-a5c2-60811c714023" providerId="ADAL" clId="{FCDE0E1D-73A7-4247-BCA4-CD51066E4E63}" dt="2024-05-22T18:55:29.661" v="2209" actId="732"/>
          <ac:picMkLst>
            <pc:docMk/>
            <pc:sldMk cId="3474411707" sldId="859"/>
            <ac:picMk id="3" creationId="{E67CE607-4566-5C94-7DB2-A1A64A9B38C5}"/>
          </ac:picMkLst>
        </pc:picChg>
      </pc:sldChg>
      <pc:sldChg chg="add">
        <pc:chgData name="Marissa Krogmann" userId="d947f805-5955-4c43-a5c2-60811c714023" providerId="ADAL" clId="{FCDE0E1D-73A7-4247-BCA4-CD51066E4E63}" dt="2024-05-22T18:55:55.911" v="2210"/>
        <pc:sldMkLst>
          <pc:docMk/>
          <pc:sldMk cId="2679201677" sldId="860"/>
        </pc:sldMkLst>
      </pc:sldChg>
      <pc:sldChg chg="addSp delSp modSp new mod ord modNotes modNotesTx">
        <pc:chgData name="Marissa Krogmann" userId="d947f805-5955-4c43-a5c2-60811c714023" providerId="ADAL" clId="{FCDE0E1D-73A7-4247-BCA4-CD51066E4E63}" dt="2024-05-23T18:05:11.666" v="5102" actId="27636"/>
        <pc:sldMkLst>
          <pc:docMk/>
          <pc:sldMk cId="3436523357" sldId="861"/>
        </pc:sldMkLst>
        <pc:spChg chg="add mod ord topLvl">
          <ac:chgData name="Marissa Krogmann" userId="d947f805-5955-4c43-a5c2-60811c714023" providerId="ADAL" clId="{FCDE0E1D-73A7-4247-BCA4-CD51066E4E63}" dt="2024-05-22T19:29:29.094" v="3615" actId="164"/>
          <ac:spMkLst>
            <pc:docMk/>
            <pc:sldMk cId="3436523357" sldId="861"/>
            <ac:spMk id="11" creationId="{BF7FED8F-68F8-9B24-23B9-0EA7EB068A7E}"/>
          </ac:spMkLst>
        </pc:spChg>
        <pc:grpChg chg="add mod">
          <ac:chgData name="Marissa Krogmann" userId="d947f805-5955-4c43-a5c2-60811c714023" providerId="ADAL" clId="{FCDE0E1D-73A7-4247-BCA4-CD51066E4E63}" dt="2024-05-22T19:26:06.979" v="3586" actId="164"/>
          <ac:grpSpMkLst>
            <pc:docMk/>
            <pc:sldMk cId="3436523357" sldId="861"/>
            <ac:grpSpMk id="12" creationId="{3BCCDCA7-E056-4878-0719-7BC3B035F0E2}"/>
          </ac:grpSpMkLst>
        </pc:grpChg>
        <pc:grpChg chg="add del mod">
          <ac:chgData name="Marissa Krogmann" userId="d947f805-5955-4c43-a5c2-60811c714023" providerId="ADAL" clId="{FCDE0E1D-73A7-4247-BCA4-CD51066E4E63}" dt="2024-05-22T19:29:05.367" v="3609" actId="165"/>
          <ac:grpSpMkLst>
            <pc:docMk/>
            <pc:sldMk cId="3436523357" sldId="861"/>
            <ac:grpSpMk id="13" creationId="{ED3FA2BE-D9DF-5D59-92BC-64EA27B0BA81}"/>
          </ac:grpSpMkLst>
        </pc:grpChg>
        <pc:grpChg chg="add mod">
          <ac:chgData name="Marissa Krogmann" userId="d947f805-5955-4c43-a5c2-60811c714023" providerId="ADAL" clId="{FCDE0E1D-73A7-4247-BCA4-CD51066E4E63}" dt="2024-05-22T19:29:31.043" v="3616" actId="1076"/>
          <ac:grpSpMkLst>
            <pc:docMk/>
            <pc:sldMk cId="3436523357" sldId="861"/>
            <ac:grpSpMk id="14" creationId="{49E601F3-A88E-5FAD-8813-2B673CE354BA}"/>
          </ac:grpSpMkLst>
        </pc:grpChg>
        <pc:picChg chg="add del mod">
          <ac:chgData name="Marissa Krogmann" userId="d947f805-5955-4c43-a5c2-60811c714023" providerId="ADAL" clId="{FCDE0E1D-73A7-4247-BCA4-CD51066E4E63}" dt="2024-05-22T19:00:56.737" v="2235" actId="478"/>
          <ac:picMkLst>
            <pc:docMk/>
            <pc:sldMk cId="3436523357" sldId="861"/>
            <ac:picMk id="2" creationId="{ECD75ED0-4A6A-FF72-5F77-F0CE27A51F97}"/>
          </ac:picMkLst>
        </pc:picChg>
        <pc:picChg chg="add mod">
          <ac:chgData name="Marissa Krogmann" userId="d947f805-5955-4c43-a5c2-60811c714023" providerId="ADAL" clId="{FCDE0E1D-73A7-4247-BCA4-CD51066E4E63}" dt="2024-05-22T19:29:24.601" v="3614" actId="1076"/>
          <ac:picMkLst>
            <pc:docMk/>
            <pc:sldMk cId="3436523357" sldId="861"/>
            <ac:picMk id="4" creationId="{CE2316D2-00AA-63D5-E2F7-6A53229502C3}"/>
          </ac:picMkLst>
        </pc:picChg>
        <pc:picChg chg="add mod topLvl">
          <ac:chgData name="Marissa Krogmann" userId="d947f805-5955-4c43-a5c2-60811c714023" providerId="ADAL" clId="{FCDE0E1D-73A7-4247-BCA4-CD51066E4E63}" dt="2024-05-22T19:29:29.094" v="3615" actId="164"/>
          <ac:picMkLst>
            <pc:docMk/>
            <pc:sldMk cId="3436523357" sldId="861"/>
            <ac:picMk id="6" creationId="{5ACDE41D-9E7B-D2CF-A050-76B032C861D8}"/>
          </ac:picMkLst>
        </pc:picChg>
        <pc:picChg chg="add del mod">
          <ac:chgData name="Marissa Krogmann" userId="d947f805-5955-4c43-a5c2-60811c714023" providerId="ADAL" clId="{FCDE0E1D-73A7-4247-BCA4-CD51066E4E63}" dt="2024-05-22T19:25:15.383" v="3564" actId="478"/>
          <ac:picMkLst>
            <pc:docMk/>
            <pc:sldMk cId="3436523357" sldId="861"/>
            <ac:picMk id="8" creationId="{674CA72C-68A4-8B14-FFC9-19EE57E495FD}"/>
          </ac:picMkLst>
        </pc:picChg>
        <pc:picChg chg="add mod">
          <ac:chgData name="Marissa Krogmann" userId="d947f805-5955-4c43-a5c2-60811c714023" providerId="ADAL" clId="{FCDE0E1D-73A7-4247-BCA4-CD51066E4E63}" dt="2024-05-22T19:29:21.731" v="3612" actId="1076"/>
          <ac:picMkLst>
            <pc:docMk/>
            <pc:sldMk cId="3436523357" sldId="861"/>
            <ac:picMk id="10" creationId="{8E581DFA-22DA-EF3B-BBDF-248C17CA4E27}"/>
          </ac:picMkLst>
        </pc:picChg>
      </pc:sldChg>
      <pc:sldChg chg="addSp delSp modSp new mod setBg modNotesTx">
        <pc:chgData name="Marissa Krogmann" userId="d947f805-5955-4c43-a5c2-60811c714023" providerId="ADAL" clId="{FCDE0E1D-73A7-4247-BCA4-CD51066E4E63}" dt="2024-05-22T21:07:22.797" v="5033" actId="20577"/>
        <pc:sldMkLst>
          <pc:docMk/>
          <pc:sldMk cId="508230022" sldId="862"/>
        </pc:sldMkLst>
        <pc:spChg chg="add">
          <ac:chgData name="Marissa Krogmann" userId="d947f805-5955-4c43-a5c2-60811c714023" providerId="ADAL" clId="{FCDE0E1D-73A7-4247-BCA4-CD51066E4E63}" dt="2024-05-22T20:51:44.973" v="4425" actId="26606"/>
          <ac:spMkLst>
            <pc:docMk/>
            <pc:sldMk cId="508230022" sldId="862"/>
            <ac:spMk id="8" creationId="{278C38CD-A630-49FF-8417-6792A2B13FCA}"/>
          </ac:spMkLst>
        </pc:spChg>
        <pc:spChg chg="add">
          <ac:chgData name="Marissa Krogmann" userId="d947f805-5955-4c43-a5c2-60811c714023" providerId="ADAL" clId="{FCDE0E1D-73A7-4247-BCA4-CD51066E4E63}" dt="2024-05-22T20:51:44.973" v="4425" actId="26606"/>
          <ac:spMkLst>
            <pc:docMk/>
            <pc:sldMk cId="508230022" sldId="862"/>
            <ac:spMk id="10" creationId="{E97C36FC-DEAA-4DCA-B0AB-7F9357FA4016}"/>
          </ac:spMkLst>
        </pc:spChg>
        <pc:spChg chg="add del">
          <ac:chgData name="Marissa Krogmann" userId="d947f805-5955-4c43-a5c2-60811c714023" providerId="ADAL" clId="{FCDE0E1D-73A7-4247-BCA4-CD51066E4E63}" dt="2024-05-22T20:51:27.967" v="4422" actId="26606"/>
          <ac:spMkLst>
            <pc:docMk/>
            <pc:sldMk cId="508230022" sldId="862"/>
            <ac:spMk id="12" creationId="{FABB624F-BF77-4AE1-B71D-2D681D4731B8}"/>
          </ac:spMkLst>
        </pc:spChg>
        <pc:spChg chg="add mod">
          <ac:chgData name="Marissa Krogmann" userId="d947f805-5955-4c43-a5c2-60811c714023" providerId="ADAL" clId="{FCDE0E1D-73A7-4247-BCA4-CD51066E4E63}" dt="2024-05-22T21:02:29.784" v="4565" actId="1076"/>
          <ac:spMkLst>
            <pc:docMk/>
            <pc:sldMk cId="508230022" sldId="862"/>
            <ac:spMk id="13" creationId="{C9D0A9C6-F18C-B68A-9589-B7239D409E38}"/>
          </ac:spMkLst>
        </pc:spChg>
        <pc:picChg chg="add del mod ord">
          <ac:chgData name="Marissa Krogmann" userId="d947f805-5955-4c43-a5c2-60811c714023" providerId="ADAL" clId="{FCDE0E1D-73A7-4247-BCA4-CD51066E4E63}" dt="2024-05-22T20:51:50.671" v="4429" actId="1076"/>
          <ac:picMkLst>
            <pc:docMk/>
            <pc:sldMk cId="508230022" sldId="862"/>
            <ac:picMk id="3" creationId="{8B904803-3395-71B7-CECC-4C2F8716585F}"/>
          </ac:picMkLst>
        </pc:picChg>
        <pc:picChg chg="add mod ord">
          <ac:chgData name="Marissa Krogmann" userId="d947f805-5955-4c43-a5c2-60811c714023" providerId="ADAL" clId="{FCDE0E1D-73A7-4247-BCA4-CD51066E4E63}" dt="2024-05-22T20:51:50.090" v="4428" actId="1076"/>
          <ac:picMkLst>
            <pc:docMk/>
            <pc:sldMk cId="508230022" sldId="862"/>
            <ac:picMk id="5" creationId="{685D0DAC-53CB-1384-077A-7C36F1674243}"/>
          </ac:picMkLst>
        </pc:picChg>
        <pc:picChg chg="add mod">
          <ac:chgData name="Marissa Krogmann" userId="d947f805-5955-4c43-a5c2-60811c714023" providerId="ADAL" clId="{FCDE0E1D-73A7-4247-BCA4-CD51066E4E63}" dt="2024-05-22T20:51:28.547" v="4424" actId="931"/>
          <ac:picMkLst>
            <pc:docMk/>
            <pc:sldMk cId="508230022" sldId="862"/>
            <ac:picMk id="7" creationId="{EB188252-F8AD-9AB5-D08E-0703120858F7}"/>
          </ac:picMkLst>
        </pc:picChg>
        <pc:picChg chg="add mod modCrop">
          <ac:chgData name="Marissa Krogmann" userId="d947f805-5955-4c43-a5c2-60811c714023" providerId="ADAL" clId="{FCDE0E1D-73A7-4247-BCA4-CD51066E4E63}" dt="2024-05-22T20:52:22.032" v="4439" actId="732"/>
          <ac:picMkLst>
            <pc:docMk/>
            <pc:sldMk cId="508230022" sldId="862"/>
            <ac:picMk id="11" creationId="{D0CE0E2C-9A45-6862-1B9D-E7061F155E41}"/>
          </ac:picMkLst>
        </pc:picChg>
      </pc:sldChg>
      <pc:sldChg chg="addSp delSp modSp add del mod">
        <pc:chgData name="Marissa Krogmann" userId="d947f805-5955-4c43-a5c2-60811c714023" providerId="ADAL" clId="{FCDE0E1D-73A7-4247-BCA4-CD51066E4E63}" dt="2024-05-22T20:38:45.854" v="4406" actId="2696"/>
        <pc:sldMkLst>
          <pc:docMk/>
          <pc:sldMk cId="3909077469" sldId="862"/>
        </pc:sldMkLst>
        <pc:picChg chg="add del mod modCrop">
          <ac:chgData name="Marissa Krogmann" userId="d947f805-5955-4c43-a5c2-60811c714023" providerId="ADAL" clId="{FCDE0E1D-73A7-4247-BCA4-CD51066E4E63}" dt="2024-05-22T20:38:34.433" v="4403" actId="478"/>
          <ac:picMkLst>
            <pc:docMk/>
            <pc:sldMk cId="3909077469" sldId="862"/>
            <ac:picMk id="3" creationId="{3C436720-F4B9-BF88-1E8C-E964CB32407D}"/>
          </ac:picMkLst>
        </pc:picChg>
      </pc:sldChg>
      <pc:sldChg chg="addSp modSp new mod modNotesTx">
        <pc:chgData name="Marissa Krogmann" userId="d947f805-5955-4c43-a5c2-60811c714023" providerId="ADAL" clId="{FCDE0E1D-73A7-4247-BCA4-CD51066E4E63}" dt="2024-05-23T18:14:38.249" v="5310" actId="14100"/>
        <pc:sldMkLst>
          <pc:docMk/>
          <pc:sldMk cId="115951842" sldId="863"/>
        </pc:sldMkLst>
        <pc:spChg chg="add mod">
          <ac:chgData name="Marissa Krogmann" userId="d947f805-5955-4c43-a5c2-60811c714023" providerId="ADAL" clId="{FCDE0E1D-73A7-4247-BCA4-CD51066E4E63}" dt="2024-05-23T18:14:38.249" v="5310" actId="14100"/>
          <ac:spMkLst>
            <pc:docMk/>
            <pc:sldMk cId="115951842" sldId="863"/>
            <ac:spMk id="6" creationId="{8B8A805E-7AC9-3F55-A69E-AC9CAFA17B5B}"/>
          </ac:spMkLst>
        </pc:spChg>
        <pc:spChg chg="add mod">
          <ac:chgData name="Marissa Krogmann" userId="d947f805-5955-4c43-a5c2-60811c714023" providerId="ADAL" clId="{FCDE0E1D-73A7-4247-BCA4-CD51066E4E63}" dt="2024-05-23T18:14:07.349" v="5309" actId="1076"/>
          <ac:spMkLst>
            <pc:docMk/>
            <pc:sldMk cId="115951842" sldId="863"/>
            <ac:spMk id="7" creationId="{51C92C71-DF21-36D7-6412-5E0C567006D8}"/>
          </ac:spMkLst>
        </pc:spChg>
        <pc:picChg chg="add mod">
          <ac:chgData name="Marissa Krogmann" userId="d947f805-5955-4c43-a5c2-60811c714023" providerId="ADAL" clId="{FCDE0E1D-73A7-4247-BCA4-CD51066E4E63}" dt="2024-05-23T18:07:56.714" v="5117" actId="1076"/>
          <ac:picMkLst>
            <pc:docMk/>
            <pc:sldMk cId="115951842" sldId="863"/>
            <ac:picMk id="3" creationId="{9A4017E6-CB8C-3F50-C3E5-E17EB2AF1E78}"/>
          </ac:picMkLst>
        </pc:picChg>
        <pc:picChg chg="add mod">
          <ac:chgData name="Marissa Krogmann" userId="d947f805-5955-4c43-a5c2-60811c714023" providerId="ADAL" clId="{FCDE0E1D-73A7-4247-BCA4-CD51066E4E63}" dt="2024-05-23T18:08:06.771" v="5119" actId="1076"/>
          <ac:picMkLst>
            <pc:docMk/>
            <pc:sldMk cId="115951842" sldId="863"/>
            <ac:picMk id="5" creationId="{4F8ECD0F-5BC6-DF59-577E-55C0EC5ED15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69900"/>
          </a:xfrm>
          <a:prstGeom prst="rect">
            <a:avLst/>
          </a:prstGeom>
        </p:spPr>
        <p:txBody>
          <a:bodyPr vert="horz" lIns="94265" tIns="47133" rIns="94265" bIns="47133" rtlCol="0"/>
          <a:lstStyle>
            <a:lvl1pPr algn="l">
              <a:defRPr sz="1200"/>
            </a:lvl1pPr>
          </a:lstStyle>
          <a:p>
            <a:pPr>
              <a:defRPr/>
            </a:pPr>
            <a:r>
              <a:rPr lang="en-US"/>
              <a:t>There are over 75 Home missions and over 150 WELS outreach efforts receving assistance.</a:t>
            </a:r>
          </a:p>
        </p:txBody>
      </p:sp>
      <p:sp>
        <p:nvSpPr>
          <p:cNvPr id="3" name="Date Placeholder 2"/>
          <p:cNvSpPr>
            <a:spLocks noGrp="1"/>
          </p:cNvSpPr>
          <p:nvPr>
            <p:ph type="dt" sz="quarter" idx="1"/>
          </p:nvPr>
        </p:nvSpPr>
        <p:spPr>
          <a:xfrm>
            <a:off x="4021294" y="0"/>
            <a:ext cx="3076363" cy="469900"/>
          </a:xfrm>
          <a:prstGeom prst="rect">
            <a:avLst/>
          </a:prstGeom>
        </p:spPr>
        <p:txBody>
          <a:bodyPr vert="horz" lIns="94265" tIns="47133" rIns="94265" bIns="47133" rtlCol="0"/>
          <a:lstStyle>
            <a:lvl1pPr algn="r">
              <a:defRPr sz="1200"/>
            </a:lvl1pPr>
          </a:lstStyle>
          <a:p>
            <a:pPr>
              <a:defRPr/>
            </a:pPr>
            <a:fld id="{72B9D8AD-C5DF-4384-AA79-B0F812995A65}" type="datetimeFigureOut">
              <a:rPr lang="en-US"/>
              <a:pPr>
                <a:defRPr/>
              </a:pPr>
              <a:t>5/29/2024</a:t>
            </a:fld>
            <a:endParaRPr lang="en-US"/>
          </a:p>
        </p:txBody>
      </p:sp>
      <p:sp>
        <p:nvSpPr>
          <p:cNvPr id="4" name="Footer Placeholder 3"/>
          <p:cNvSpPr>
            <a:spLocks noGrp="1"/>
          </p:cNvSpPr>
          <p:nvPr>
            <p:ph type="ftr" sz="quarter" idx="2"/>
          </p:nvPr>
        </p:nvSpPr>
        <p:spPr>
          <a:xfrm>
            <a:off x="0" y="8926469"/>
            <a:ext cx="3076363" cy="469900"/>
          </a:xfrm>
          <a:prstGeom prst="rect">
            <a:avLst/>
          </a:prstGeom>
        </p:spPr>
        <p:txBody>
          <a:bodyPr vert="horz" lIns="94265" tIns="47133" rIns="94265" bIns="47133"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4021294" y="8926469"/>
            <a:ext cx="3076363" cy="469900"/>
          </a:xfrm>
          <a:prstGeom prst="rect">
            <a:avLst/>
          </a:prstGeom>
        </p:spPr>
        <p:txBody>
          <a:bodyPr vert="horz" lIns="94265" tIns="47133" rIns="94265" bIns="47133" rtlCol="0" anchor="b"/>
          <a:lstStyle>
            <a:lvl1pPr algn="r">
              <a:defRPr sz="1200"/>
            </a:lvl1pPr>
          </a:lstStyle>
          <a:p>
            <a:pPr>
              <a:defRPr/>
            </a:pPr>
            <a:fld id="{B7E01CAE-20E1-4842-9D54-0F2193B6BA1B}" type="slidenum">
              <a:rPr lang="en-US"/>
              <a:pPr>
                <a:defRPr/>
              </a:pPr>
              <a:t>‹#›</a:t>
            </a:fld>
            <a:endParaRPr lang="en-US"/>
          </a:p>
        </p:txBody>
      </p:sp>
    </p:spTree>
    <p:extLst>
      <p:ext uri="{BB962C8B-B14F-4D97-AF65-F5344CB8AC3E}">
        <p14:creationId xmlns:p14="http://schemas.microsoft.com/office/powerpoint/2010/main" val="417658140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17513" y="704850"/>
            <a:ext cx="6264275" cy="3524250"/>
          </a:xfrm>
          <a:prstGeom prst="rect">
            <a:avLst/>
          </a:prstGeom>
          <a:noFill/>
          <a:ln w="12700">
            <a:solidFill>
              <a:prstClr val="black"/>
            </a:solidFill>
          </a:ln>
        </p:spPr>
        <p:txBody>
          <a:bodyPr vert="horz" lIns="94265" tIns="47133" rIns="94265" bIns="47133" rtlCol="0" anchor="ctr"/>
          <a:lstStyle/>
          <a:p>
            <a:pPr lvl="0"/>
            <a:endParaRPr lang="en-US" noProof="0"/>
          </a:p>
        </p:txBody>
      </p:sp>
      <p:sp>
        <p:nvSpPr>
          <p:cNvPr id="5" name="Notes Placeholder 4"/>
          <p:cNvSpPr>
            <a:spLocks noGrp="1"/>
          </p:cNvSpPr>
          <p:nvPr>
            <p:ph type="body" sz="quarter" idx="3"/>
          </p:nvPr>
        </p:nvSpPr>
        <p:spPr>
          <a:xfrm>
            <a:off x="709930" y="4464050"/>
            <a:ext cx="5679440" cy="4229100"/>
          </a:xfrm>
          <a:prstGeom prst="rect">
            <a:avLst/>
          </a:prstGeom>
        </p:spPr>
        <p:txBody>
          <a:bodyPr vert="horz" lIns="94265" tIns="47133" rIns="94265" bIns="47133"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100686728"/>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els.net/serving-others/multilanguageproduction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els.net/mission-work-approved-in-senega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gn="l" rtl="0" fontAlgn="base"/>
            <a:r>
              <a:rPr lang="en-US" sz="1100" b="0" i="0" dirty="0">
                <a:solidFill>
                  <a:srgbClr val="333333"/>
                </a:solidFill>
                <a:effectLst/>
                <a:latin typeface="+mj-lt"/>
              </a:rPr>
              <a:t>WELS World Missions conducts gospel outreach in 45 countries and is exploring outreach opportunities in 19 prospective new mission fields. World Missions brings the light of God’s Word to the world through evangelism efforts, church planting, training national workers for ministry, and providing religious materials in foreign languages through </a:t>
            </a:r>
            <a:r>
              <a:rPr lang="en-US" sz="1100" b="0" i="0" u="none" strike="noStrike" dirty="0">
                <a:solidFill>
                  <a:srgbClr val="990000"/>
                </a:solidFill>
                <a:effectLst/>
                <a:latin typeface="+mj-lt"/>
                <a:hlinkClick r:id="rId3"/>
              </a:rPr>
              <a:t>Multi-Language Productions (MLP)</a:t>
            </a:r>
            <a:r>
              <a:rPr lang="en-US" sz="1100" b="0" i="0" dirty="0">
                <a:solidFill>
                  <a:srgbClr val="333333"/>
                </a:solidFill>
                <a:effectLst/>
                <a:latin typeface="+mj-lt"/>
              </a:rPr>
              <a:t>.</a:t>
            </a:r>
          </a:p>
          <a:p>
            <a:pPr algn="l" rtl="0" fontAlgn="base"/>
            <a:endParaRPr lang="en-US" sz="1100" b="0" i="0" dirty="0">
              <a:solidFill>
                <a:srgbClr val="333333"/>
              </a:solidFill>
              <a:effectLst/>
              <a:latin typeface="+mj-lt"/>
            </a:endParaRPr>
          </a:p>
          <a:p>
            <a:pPr algn="l" fontAlgn="base"/>
            <a:r>
              <a:rPr lang="en-US" sz="1100" b="0" i="0" dirty="0">
                <a:solidFill>
                  <a:srgbClr val="333333"/>
                </a:solidFill>
                <a:effectLst/>
                <a:latin typeface="+mj-lt"/>
              </a:rPr>
              <a:t>World Mission supports mission work:</a:t>
            </a:r>
          </a:p>
          <a:p>
            <a:pPr marL="285750" indent="-285750" algn="l">
              <a:buFont typeface="Arial" panose="020B0604020202020204" pitchFamily="34" charset="0"/>
              <a:buChar char="•"/>
            </a:pPr>
            <a:r>
              <a:rPr lang="en-US" sz="1100" b="0" i="0" u="none" strike="noStrike" baseline="0" dirty="0">
                <a:solidFill>
                  <a:srgbClr val="FFFFFF"/>
                </a:solidFill>
                <a:latin typeface="+mj-lt"/>
              </a:rPr>
              <a:t>on </a:t>
            </a:r>
            <a:r>
              <a:rPr lang="en-US" sz="1100" b="1" i="0" u="none" strike="noStrike" baseline="0" dirty="0">
                <a:solidFill>
                  <a:srgbClr val="FFFFFF"/>
                </a:solidFill>
                <a:latin typeface="+mj-lt"/>
              </a:rPr>
              <a:t>Native American reservations</a:t>
            </a:r>
            <a:r>
              <a:rPr lang="en-US" sz="1100" b="0" i="0" u="none" strike="noStrike" baseline="0" dirty="0">
                <a:solidFill>
                  <a:srgbClr val="FFFFFF"/>
                </a:solidFill>
                <a:latin typeface="+mj-lt"/>
              </a:rPr>
              <a:t>, where the gospel is being shared on the Apache reservations in Arizona and exploratory mission work is beginning on other reservations throughout North America;</a:t>
            </a:r>
          </a:p>
          <a:p>
            <a:pPr marL="285750" indent="-285750" algn="l">
              <a:buFont typeface="Arial" panose="020B0604020202020204" pitchFamily="34" charset="0"/>
              <a:buChar char="•"/>
            </a:pPr>
            <a:r>
              <a:rPr lang="en-US" sz="1100" b="0" i="0" u="none" strike="noStrike" baseline="0" dirty="0">
                <a:solidFill>
                  <a:srgbClr val="FFFFFF"/>
                </a:solidFill>
                <a:latin typeface="+mj-lt"/>
              </a:rPr>
              <a:t>in </a:t>
            </a:r>
            <a:r>
              <a:rPr lang="en-US" sz="1100" b="1" i="0" u="none" strike="noStrike" baseline="0" dirty="0">
                <a:solidFill>
                  <a:srgbClr val="FFFFFF"/>
                </a:solidFill>
                <a:latin typeface="+mj-lt"/>
              </a:rPr>
              <a:t>Africa</a:t>
            </a:r>
            <a:r>
              <a:rPr lang="en-US" sz="1100" b="0" i="0" u="none" strike="noStrike" baseline="0" dirty="0">
                <a:solidFill>
                  <a:srgbClr val="FFFFFF"/>
                </a:solidFill>
                <a:latin typeface="+mj-lt"/>
              </a:rPr>
              <a:t>, where missionaries are partnering with national church bodies in seven countries and are exploring outreach in at least six more countries throughout the continent;</a:t>
            </a:r>
          </a:p>
          <a:p>
            <a:pPr marL="285750" indent="-285750" algn="l">
              <a:buFont typeface="Arial" panose="020B0604020202020204" pitchFamily="34" charset="0"/>
              <a:buChar char="•"/>
            </a:pPr>
            <a:r>
              <a:rPr lang="en-US" sz="1100" b="0" i="0" u="none" strike="noStrike" baseline="0" dirty="0">
                <a:solidFill>
                  <a:srgbClr val="FFFFFF"/>
                </a:solidFill>
                <a:latin typeface="+mj-lt"/>
              </a:rPr>
              <a:t>in </a:t>
            </a:r>
            <a:r>
              <a:rPr lang="en-US" sz="1100" b="1" i="0" u="none" strike="noStrike" baseline="0" dirty="0">
                <a:solidFill>
                  <a:srgbClr val="FFFFFF"/>
                </a:solidFill>
                <a:latin typeface="+mj-lt"/>
              </a:rPr>
              <a:t>Asia</a:t>
            </a:r>
            <a:r>
              <a:rPr lang="en-US" sz="1100" b="0" i="0" u="none" strike="noStrike" baseline="0" dirty="0">
                <a:solidFill>
                  <a:srgbClr val="FFFFFF"/>
                </a:solidFill>
                <a:latin typeface="+mj-lt"/>
              </a:rPr>
              <a:t>, where 16 missionaries have joined together to equip, encourage, and empower others to bring the good news of Jesus Christ to 1.8 billion unreached souls;</a:t>
            </a:r>
          </a:p>
          <a:p>
            <a:pPr marL="285750" indent="-285750" algn="l">
              <a:buFont typeface="Arial" panose="020B0604020202020204" pitchFamily="34" charset="0"/>
              <a:buChar char="•"/>
            </a:pPr>
            <a:r>
              <a:rPr lang="en-US" sz="1100" b="0" i="0" u="none" strike="noStrike" baseline="0" dirty="0">
                <a:solidFill>
                  <a:srgbClr val="FFFFFF"/>
                </a:solidFill>
                <a:latin typeface="+mj-lt"/>
              </a:rPr>
              <a:t>in </a:t>
            </a:r>
            <a:r>
              <a:rPr lang="en-US" sz="1100" b="1" i="0" u="none" strike="noStrike" baseline="0" dirty="0">
                <a:solidFill>
                  <a:srgbClr val="FFFFFF"/>
                </a:solidFill>
                <a:latin typeface="+mj-lt"/>
              </a:rPr>
              <a:t>Latin America</a:t>
            </a:r>
            <a:r>
              <a:rPr lang="en-US" sz="1100" b="0" i="0" u="none" strike="noStrike" baseline="0" dirty="0">
                <a:solidFill>
                  <a:srgbClr val="FFFFFF"/>
                </a:solidFill>
                <a:latin typeface="+mj-lt"/>
              </a:rPr>
              <a:t>, where hundreds of thousands of people are being reached through </a:t>
            </a:r>
            <a:r>
              <a:rPr lang="en-US" sz="1100" b="0" i="1" u="none" strike="noStrike" baseline="0" dirty="0">
                <a:solidFill>
                  <a:srgbClr val="FFFFFF"/>
                </a:solidFill>
                <a:latin typeface="+mj-lt"/>
              </a:rPr>
              <a:t>Academia Cristo </a:t>
            </a:r>
            <a:r>
              <a:rPr lang="en-US" sz="1100" b="0" i="0" u="none" strike="noStrike" baseline="0" dirty="0">
                <a:solidFill>
                  <a:srgbClr val="FFFFFF"/>
                </a:solidFill>
                <a:latin typeface="+mj-lt"/>
              </a:rPr>
              <a:t>online courses and more than 25 individuals are actively leading a group in worship and study;</a:t>
            </a:r>
          </a:p>
          <a:p>
            <a:pPr marL="285750" indent="-285750" algn="l">
              <a:buFont typeface="Arial" panose="020B0604020202020204" pitchFamily="34" charset="0"/>
              <a:buChar char="•"/>
            </a:pPr>
            <a:r>
              <a:rPr lang="en-US" sz="1100" b="0" i="0" u="none" strike="noStrike" baseline="0" dirty="0">
                <a:solidFill>
                  <a:srgbClr val="FFFFFF"/>
                </a:solidFill>
                <a:latin typeface="+mj-lt"/>
              </a:rPr>
              <a:t>in </a:t>
            </a:r>
            <a:r>
              <a:rPr lang="en-US" sz="1100" b="1" i="0" u="none" strike="noStrike" baseline="0" dirty="0">
                <a:solidFill>
                  <a:srgbClr val="FFFFFF"/>
                </a:solidFill>
                <a:latin typeface="+mj-lt"/>
              </a:rPr>
              <a:t>Europe</a:t>
            </a:r>
            <a:r>
              <a:rPr lang="en-US" sz="1100" b="0" i="0" u="none" strike="noStrike" baseline="0" dirty="0">
                <a:solidFill>
                  <a:srgbClr val="FFFFFF"/>
                </a:solidFill>
                <a:latin typeface="+mj-lt"/>
              </a:rPr>
              <a:t>, where missionaries partner with national churches to train the next generation of church leaders and bring the true gospel to countries without a strong Lutheran presence;</a:t>
            </a:r>
          </a:p>
          <a:p>
            <a:pPr marL="285750" indent="-285750" algn="l">
              <a:buFont typeface="Arial" panose="020B0604020202020204" pitchFamily="34" charset="0"/>
              <a:buChar char="•"/>
            </a:pPr>
            <a:r>
              <a:rPr lang="en-US" sz="1100" b="0" i="0" u="none" strike="noStrike" baseline="0" dirty="0">
                <a:solidFill>
                  <a:srgbClr val="FFFFFF"/>
                </a:solidFill>
                <a:latin typeface="+mj-lt"/>
              </a:rPr>
              <a:t>and through </a:t>
            </a:r>
            <a:r>
              <a:rPr lang="en-US" sz="1100" b="1" i="0" u="none" strike="noStrike" baseline="0" dirty="0">
                <a:solidFill>
                  <a:srgbClr val="FFFFFF"/>
                </a:solidFill>
                <a:latin typeface="+mj-lt"/>
              </a:rPr>
              <a:t>Multi-Language Productions</a:t>
            </a:r>
            <a:r>
              <a:rPr lang="en-US" sz="1100" b="0" i="0" u="none" strike="noStrike" baseline="0" dirty="0">
                <a:solidFill>
                  <a:srgbClr val="FFFFFF"/>
                </a:solidFill>
                <a:latin typeface="+mj-lt"/>
              </a:rPr>
              <a:t>, which has produced materials in more than 56 languages and reaches tens of thousands of English-speakers in more than 30 different countries through the TELL online training platform.</a:t>
            </a:r>
            <a:endParaRPr lang="en-US" sz="1100" b="0" i="0" dirty="0">
              <a:solidFill>
                <a:srgbClr val="333333"/>
              </a:solidFill>
              <a:effectLst/>
              <a:latin typeface="+mj-lt"/>
            </a:endParaRPr>
          </a:p>
        </p:txBody>
      </p:sp>
    </p:spTree>
    <p:extLst>
      <p:ext uri="{BB962C8B-B14F-4D97-AF65-F5344CB8AC3E}">
        <p14:creationId xmlns:p14="http://schemas.microsoft.com/office/powerpoint/2010/main" val="641480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Aptos" panose="020B0004020202020204" pitchFamily="34" charset="0"/>
                <a:ea typeface="Times New Roman" panose="02020603050405020304" pitchFamily="18" charset="0"/>
                <a:cs typeface="Aptos" panose="020B0004020202020204" pitchFamily="34" charset="0"/>
              </a:rPr>
              <a:t>Previous WELS mission efforts have led to strong, independent church bodies in Zambia, Malawi, Nigeria, and Cameroon. Missionaries work closely with sister synods to support their seminary program. In addition, </a:t>
            </a:r>
            <a:r>
              <a:rPr lang="en-US" sz="1800" dirty="0">
                <a:effectLst/>
                <a:latin typeface="Calibri" panose="020F0502020204030204" pitchFamily="34" charset="0"/>
                <a:ea typeface="Times New Roman" panose="02020603050405020304" pitchFamily="18" charset="0"/>
                <a:cs typeface="Arial" panose="020B0604020202020204" pitchFamily="34" charset="0"/>
              </a:rPr>
              <a:t>t</a:t>
            </a:r>
            <a:r>
              <a:rPr lang="en-US" sz="1800" dirty="0">
                <a:effectLst/>
                <a:latin typeface="Calibri" panose="020F0502020204030204" pitchFamily="34" charset="0"/>
                <a:ea typeface="Calibri" panose="020F0502020204030204" pitchFamily="34" charset="0"/>
                <a:cs typeface="Arial" panose="020B0604020202020204" pitchFamily="34" charset="0"/>
              </a:rPr>
              <a:t>he Confessional Lutheran Institute, the theological education arm of the One Africa Team, is currently providing a Bachelor of Divinity degree program (</a:t>
            </a:r>
            <a:r>
              <a:rPr lang="en-US" sz="1800" dirty="0" err="1">
                <a:effectLst/>
                <a:latin typeface="Calibri" panose="020F0502020204030204" pitchFamily="34" charset="0"/>
                <a:ea typeface="Calibri" panose="020F0502020204030204" pitchFamily="34" charset="0"/>
                <a:cs typeface="Arial" panose="020B0604020202020204" pitchFamily="34" charset="0"/>
              </a:rPr>
              <a:t>BDiv</a:t>
            </a:r>
            <a:r>
              <a:rPr lang="en-US" sz="1800" dirty="0">
                <a:effectLst/>
                <a:latin typeface="Calibri" panose="020F0502020204030204" pitchFamily="34" charset="0"/>
                <a:ea typeface="Calibri" panose="020F0502020204030204" pitchFamily="34" charset="0"/>
                <a:cs typeface="Arial" panose="020B0604020202020204" pitchFamily="34" charset="0"/>
              </a:rPr>
              <a:t>) to 17 pastors and a Master of Theological studies (MTh) program for 3 pastors in addition to providing professional development and continuing education courses for pastors at all our African sister synods.</a:t>
            </a:r>
            <a:endParaRPr lang="en-US" sz="1800" dirty="0">
              <a:effectLst/>
              <a:latin typeface="Aptos" panose="020B0004020202020204" pitchFamily="34" charset="0"/>
              <a:ea typeface="MS Mincho" panose="02020609040205080304" pitchFamily="49"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b="0" dirty="0">
              <a:effectLst/>
              <a:latin typeface="Aptos" panose="020B0004020202020204" pitchFamily="34" charset="0"/>
              <a:ea typeface="Times New Roman" panose="02020603050405020304" pitchFamily="18" charset="0"/>
              <a:cs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2800" b="0" i="0" dirty="0">
                <a:solidFill>
                  <a:srgbClr val="333333"/>
                </a:solidFill>
                <a:effectLst/>
                <a:highlight>
                  <a:srgbClr val="FFFFFF"/>
                </a:highlight>
                <a:latin typeface="lato" panose="020F0502020204030203" pitchFamily="34" charset="0"/>
              </a:rPr>
              <a:t>Individuals and church groups in </a:t>
            </a:r>
            <a:r>
              <a:rPr lang="en-US" sz="2800" b="0" i="0" dirty="0">
                <a:effectLst/>
                <a:highlight>
                  <a:srgbClr val="FFFFFF"/>
                </a:highlight>
                <a:latin typeface="lato" panose="020F0502020204030203" pitchFamily="34" charset="0"/>
              </a:rPr>
              <a:t>additional African countries</a:t>
            </a:r>
            <a:r>
              <a:rPr lang="en-US" sz="2800" b="0" i="0" dirty="0">
                <a:solidFill>
                  <a:srgbClr val="333333"/>
                </a:solidFill>
                <a:effectLst/>
                <a:highlight>
                  <a:srgbClr val="FFFFFF"/>
                </a:highlight>
                <a:latin typeface="lato" panose="020F0502020204030203" pitchFamily="34" charset="0"/>
              </a:rPr>
              <a:t> have reached out to WELS for fellowship and theological training. Fellowship has been declared with sister synods in Ethiopia, Kenya, and Uganda, and the One Africa Team continues to partner with them in training the next generation of church leaders. Missionary Ben Foxen is pictured leading a workshop for pastors of the Obadiah Lutheran Synod in Uganda. The One Africa Team is also visiting groups and synods seeking partnerships and teaching confessional Lutheran doctrine to future partners in Tanzania, Democratic Republic of the Congo, Cameroon, South Sudanese refugee camps, and more.</a:t>
            </a:r>
          </a:p>
        </p:txBody>
      </p:sp>
    </p:spTree>
    <p:extLst>
      <p:ext uri="{BB962C8B-B14F-4D97-AF65-F5344CB8AC3E}">
        <p14:creationId xmlns:p14="http://schemas.microsoft.com/office/powerpoint/2010/main" val="2526150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dirty="0">
                <a:solidFill>
                  <a:srgbClr val="474747"/>
                </a:solidFill>
                <a:effectLst/>
                <a:latin typeface="+mn-lt"/>
              </a:rPr>
              <a:t>In May 2023, the Asia Lutheran Seminary Governing Board approved an exciting expansion of ALS  – the Regional Theological Education Program (RTEP). Under the leadership of new Asia Lutheran Seminary professor and World Missionary Guy Marquardt (pictured teaching on left), the RTEP will became a branch of ALS which coordinates visiting instructors, curriculum materials, consultation, and other assistance to training programs throughout Asia. The goal is to provide solutions to people in unique situations so that anyone who wants to study theology can study theology. The RTEP is currently working with programs/students in places like Nepal, Pakistan, Bangladesh, Indonesia, Philippines, Vietnam, and more. </a:t>
            </a:r>
          </a:p>
          <a:p>
            <a:endParaRPr lang="en-US" sz="1100" b="0" i="0" dirty="0">
              <a:solidFill>
                <a:srgbClr val="474747"/>
              </a:solidFill>
              <a:effectLst/>
              <a:latin typeface="+mn-lt"/>
            </a:endParaRPr>
          </a:p>
          <a:p>
            <a:r>
              <a:rPr lang="en-US" sz="1100" b="0" i="0" dirty="0">
                <a:solidFill>
                  <a:srgbClr val="444444"/>
                </a:solidFill>
                <a:effectLst/>
                <a:highlight>
                  <a:srgbClr val="FFFFFF"/>
                </a:highlight>
                <a:latin typeface="+mn-lt"/>
              </a:rPr>
              <a:t>The Missionary Luke Wolfgramm and his wife Jennifer </a:t>
            </a:r>
            <a:r>
              <a:rPr lang="en-US" sz="1100" b="0" i="0" dirty="0">
                <a:solidFill>
                  <a:srgbClr val="474747"/>
                </a:solidFill>
                <a:effectLst/>
                <a:latin typeface="+mn-lt"/>
              </a:rPr>
              <a:t>relocated to </a:t>
            </a:r>
            <a:r>
              <a:rPr lang="en-US" sz="1100" b="0" i="0" dirty="0">
                <a:solidFill>
                  <a:srgbClr val="444444"/>
                </a:solidFill>
                <a:effectLst/>
                <a:highlight>
                  <a:srgbClr val="FFFFFF"/>
                </a:highlight>
                <a:latin typeface="+mn-lt"/>
              </a:rPr>
              <a:t>Leipzig, Germany, </a:t>
            </a:r>
            <a:r>
              <a:rPr lang="en-US" sz="1100" b="0" i="0" dirty="0">
                <a:solidFill>
                  <a:srgbClr val="474747"/>
                </a:solidFill>
                <a:effectLst/>
                <a:latin typeface="+mn-lt"/>
              </a:rPr>
              <a:t>in summer 2023 </a:t>
            </a:r>
            <a:r>
              <a:rPr lang="en-US" sz="1100" b="0" i="0" dirty="0">
                <a:solidFill>
                  <a:srgbClr val="444444"/>
                </a:solidFill>
                <a:effectLst/>
                <a:highlight>
                  <a:srgbClr val="FFFFFF"/>
                </a:highlight>
                <a:latin typeface="+mn-lt"/>
              </a:rPr>
              <a:t>which serves as a central base of operations for travel throughout Europe. Missionary Wolfgramm is working closely with Holger </a:t>
            </a:r>
            <a:r>
              <a:rPr lang="en-US" sz="1100" b="0" i="0" dirty="0" err="1">
                <a:solidFill>
                  <a:srgbClr val="444444"/>
                </a:solidFill>
                <a:effectLst/>
                <a:highlight>
                  <a:srgbClr val="FFFFFF"/>
                </a:highlight>
                <a:latin typeface="+mn-lt"/>
              </a:rPr>
              <a:t>Weiß</a:t>
            </a:r>
            <a:r>
              <a:rPr lang="en-US" sz="1100" b="0" i="0" dirty="0">
                <a:solidFill>
                  <a:srgbClr val="444444"/>
                </a:solidFill>
                <a:effectLst/>
                <a:highlight>
                  <a:srgbClr val="FFFFFF"/>
                </a:highlight>
                <a:latin typeface="+mn-lt"/>
              </a:rPr>
              <a:t>, the rector of the seminary of the Evangelical Lutheran Free Church in Leipzig. Their goal is to make seminary training more available for students throughout Europe, including offering more classes in English, Europe’s common language. He and </a:t>
            </a:r>
            <a:r>
              <a:rPr lang="en-US" sz="1100" b="0" i="0" dirty="0" err="1">
                <a:solidFill>
                  <a:srgbClr val="444444"/>
                </a:solidFill>
                <a:effectLst/>
                <a:highlight>
                  <a:srgbClr val="FFFFFF"/>
                </a:highlight>
                <a:latin typeface="+mn-lt"/>
              </a:rPr>
              <a:t>Weiß</a:t>
            </a:r>
            <a:r>
              <a:rPr lang="en-US" sz="1100" b="0" i="0" dirty="0">
                <a:solidFill>
                  <a:srgbClr val="444444"/>
                </a:solidFill>
                <a:effectLst/>
                <a:highlight>
                  <a:srgbClr val="FFFFFF"/>
                </a:highlight>
                <a:latin typeface="+mn-lt"/>
              </a:rPr>
              <a:t> also provide continuing education for pastors in Europe.</a:t>
            </a:r>
            <a:endParaRPr lang="en-US" sz="1100" dirty="0">
              <a:latin typeface="+mn-lt"/>
            </a:endParaRPr>
          </a:p>
        </p:txBody>
      </p:sp>
    </p:spTree>
    <p:extLst>
      <p:ext uri="{BB962C8B-B14F-4D97-AF65-F5344CB8AC3E}">
        <p14:creationId xmlns:p14="http://schemas.microsoft.com/office/powerpoint/2010/main" val="1600642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nSpc>
                <a:spcPct val="107000"/>
              </a:lnSpc>
              <a:spcBef>
                <a:spcPts val="0"/>
              </a:spcBef>
              <a:spcAft>
                <a:spcPts val="0"/>
              </a:spcAft>
              <a:buFont typeface="Calibri" panose="020F0502020204030204" pitchFamily="34" charset="0"/>
              <a:buNone/>
            </a:pPr>
            <a:r>
              <a:rPr lang="en-US" sz="1100" b="0" i="0" u="none" strike="noStrike" baseline="0" dirty="0">
                <a:latin typeface="+mn-lt"/>
              </a:rPr>
              <a:t>Online theological training efforts are leading to church multiplication efforts beginning around the globe. </a:t>
            </a:r>
            <a:r>
              <a:rPr lang="en-US" sz="1100" dirty="0">
                <a:effectLst/>
                <a:latin typeface="+mn-lt"/>
                <a:ea typeface="Aptos" panose="020B0004020202020204" pitchFamily="34" charset="0"/>
                <a:cs typeface="Times New Roman" panose="02020603050405020304" pitchFamily="18" charset="0"/>
              </a:rPr>
              <a:t>3,000+ students from 27 countries in Latin America have completed the self-study level of courses. 34 </a:t>
            </a:r>
            <a:r>
              <a:rPr lang="en-US" sz="1100" dirty="0" err="1">
                <a:effectLst/>
                <a:latin typeface="+mn-lt"/>
                <a:ea typeface="Aptos" panose="020B0004020202020204" pitchFamily="34" charset="0"/>
                <a:cs typeface="Times New Roman" panose="02020603050405020304" pitchFamily="18" charset="0"/>
              </a:rPr>
              <a:t>Grupos</a:t>
            </a:r>
            <a:r>
              <a:rPr lang="en-US" sz="1100" dirty="0">
                <a:effectLst/>
                <a:latin typeface="+mn-lt"/>
                <a:ea typeface="Aptos" panose="020B0004020202020204" pitchFamily="34" charset="0"/>
                <a:cs typeface="Times New Roman" panose="02020603050405020304" pitchFamily="18" charset="0"/>
              </a:rPr>
              <a:t> </a:t>
            </a:r>
            <a:r>
              <a:rPr lang="en-US" sz="1100" dirty="0" err="1">
                <a:effectLst/>
                <a:latin typeface="+mn-lt"/>
                <a:ea typeface="Aptos" panose="020B0004020202020204" pitchFamily="34" charset="0"/>
                <a:cs typeface="Times New Roman" panose="02020603050405020304" pitchFamily="18" charset="0"/>
              </a:rPr>
              <a:t>Sembrador</a:t>
            </a:r>
            <a:r>
              <a:rPr lang="en-US" sz="1100" dirty="0">
                <a:effectLst/>
                <a:latin typeface="+mn-lt"/>
                <a:ea typeface="Aptos" panose="020B0004020202020204" pitchFamily="34" charset="0"/>
                <a:cs typeface="Times New Roman" panose="02020603050405020304" pitchFamily="18" charset="0"/>
              </a:rPr>
              <a:t> (church plants) have been started by </a:t>
            </a:r>
            <a:r>
              <a:rPr lang="en-US" sz="1100" b="0" i="1" dirty="0">
                <a:effectLst/>
                <a:latin typeface="+mn-lt"/>
                <a:ea typeface="Aptos" panose="020B0004020202020204" pitchFamily="34" charset="0"/>
                <a:cs typeface="Times New Roman" panose="02020603050405020304" pitchFamily="18" charset="0"/>
              </a:rPr>
              <a:t>Academia Cristo</a:t>
            </a:r>
            <a:r>
              <a:rPr lang="en-US" sz="1100" b="0" dirty="0">
                <a:effectLst/>
                <a:latin typeface="+mn-lt"/>
                <a:ea typeface="Aptos" panose="020B0004020202020204" pitchFamily="34" charset="0"/>
                <a:cs typeface="Times New Roman" panose="02020603050405020304" pitchFamily="18" charset="0"/>
              </a:rPr>
              <a:t> students. </a:t>
            </a:r>
            <a:r>
              <a:rPr lang="en-US" sz="1100" b="0" kern="0" dirty="0">
                <a:solidFill>
                  <a:srgbClr val="000000"/>
                </a:solidFill>
                <a:effectLst/>
                <a:latin typeface="+mn-lt"/>
                <a:ea typeface="Calibri" panose="020F0502020204030204" pitchFamily="34" charset="0"/>
                <a:cs typeface="Calibri" panose="020F0502020204030204" pitchFamily="34" charset="0"/>
              </a:rPr>
              <a:t>There are more than 500 active TELL English students studying God’s Word to become group leaders and church planters, and more than 35 TELL students are connected to counselors for ongoing encouragement.</a:t>
            </a:r>
            <a:endParaRPr lang="en-US" dirty="0">
              <a:solidFill>
                <a:srgbClr val="221E1F"/>
              </a:solidFill>
              <a:effectLst/>
              <a:latin typeface="Helvetica" pitchFamily="2" charset="0"/>
            </a:endParaRPr>
          </a:p>
        </p:txBody>
      </p:sp>
    </p:spTree>
    <p:extLst>
      <p:ext uri="{BB962C8B-B14F-4D97-AF65-F5344CB8AC3E}">
        <p14:creationId xmlns:p14="http://schemas.microsoft.com/office/powerpoint/2010/main" val="1169688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rtl="0" fontAlgn="base"/>
            <a:endParaRPr lang="en-US" sz="1100" b="0" i="0" dirty="0">
              <a:solidFill>
                <a:srgbClr val="333333"/>
              </a:solidFill>
              <a:effectLst/>
              <a:latin typeface="+mj-lt"/>
            </a:endParaRPr>
          </a:p>
        </p:txBody>
      </p:sp>
    </p:spTree>
    <p:extLst>
      <p:ext uri="{BB962C8B-B14F-4D97-AF65-F5344CB8AC3E}">
        <p14:creationId xmlns:p14="http://schemas.microsoft.com/office/powerpoint/2010/main" val="3046441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Board for World Missions (BWM) has four main functions:</a:t>
            </a:r>
          </a:p>
          <a:p>
            <a:endParaRPr lang="en-US" dirty="0"/>
          </a:p>
          <a:p>
            <a:pPr marL="228600" indent="-228600">
              <a:buFont typeface="+mj-lt"/>
              <a:buAutoNum type="arabicPeriod"/>
            </a:pPr>
            <a:r>
              <a:rPr lang="en-US" dirty="0"/>
              <a:t>Reach out to those who have not heard about Jesus yet.</a:t>
            </a:r>
          </a:p>
          <a:p>
            <a:pPr marL="228600" indent="-228600">
              <a:buFont typeface="+mj-lt"/>
              <a:buAutoNum type="arabicPeriod"/>
            </a:pPr>
            <a:r>
              <a:rPr lang="en-US" dirty="0"/>
              <a:t>Reach out to church bodies who contact us asking for help.</a:t>
            </a:r>
          </a:p>
          <a:p>
            <a:pPr marL="228600" indent="-228600">
              <a:buFont typeface="+mj-lt"/>
              <a:buAutoNum type="arabicPeriod"/>
            </a:pPr>
            <a:r>
              <a:rPr lang="en-US" dirty="0"/>
              <a:t>Mentor and train pastors and leaders to be confessional Lutherans.</a:t>
            </a:r>
          </a:p>
          <a:p>
            <a:pPr marL="228600" indent="-228600">
              <a:buFont typeface="+mj-lt"/>
              <a:buAutoNum type="arabicPeriod"/>
            </a:pPr>
            <a:r>
              <a:rPr lang="en-US" dirty="0"/>
              <a:t>Support this work in many languages through the production of materials such as videos, literature, publications, websites, advertising, and gospel tools through Multi-Language Productions.</a:t>
            </a:r>
          </a:p>
        </p:txBody>
      </p:sp>
    </p:spTree>
    <p:extLst>
      <p:ext uri="{BB962C8B-B14F-4D97-AF65-F5344CB8AC3E}">
        <p14:creationId xmlns:p14="http://schemas.microsoft.com/office/powerpoint/2010/main" val="3150466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goal would be for two new missionaries to spend up to six months living with a Muslim family from the Wolof tribe, immersing themselves as they learn the culture and language of the people they are trying to reach with the gospel. Once time is taken to understand the culture and Muslim influence, more specific plans for outreach will be developed. The Board for World Missions is committed to supporting this new mission field for a minimum of two years, to give m</a:t>
            </a:r>
            <a:r>
              <a:rPr lang="en-US" sz="1800" kern="0" dirty="0">
                <a:effectLst/>
                <a:latin typeface="Calibri" panose="020F0502020204030204" pitchFamily="34" charset="0"/>
                <a:ea typeface="Calibri" panose="020F0502020204030204" pitchFamily="34" charset="0"/>
                <a:cs typeface="Times New Roman" panose="02020603050405020304" pitchFamily="18" charset="0"/>
              </a:rPr>
              <a:t>issionaries ample time to work within the culture while we rely on the Holy Spirit to produce his fruit in his time and place. Learn more about this opportunity at </a:t>
            </a:r>
            <a:r>
              <a:rPr lang="en-US" sz="1800" u="sng" kern="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wels.net/mission-work-approved-in-</a:t>
            </a:r>
            <a:r>
              <a:rPr lang="en-US" sz="1800" u="sng" kern="0"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senegal</a:t>
            </a:r>
            <a:r>
              <a:rPr lang="en-US" sz="1800" kern="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l" fontAlgn="base"/>
            <a:endParaRPr lang="en-US" b="0" i="0" dirty="0">
              <a:solidFill>
                <a:srgbClr val="333333"/>
              </a:solidFill>
              <a:effectLst/>
              <a:latin typeface="+mn-lt"/>
            </a:endParaRPr>
          </a:p>
          <a:p>
            <a:pPr algn="l" fontAlgn="base"/>
            <a:r>
              <a:rPr lang="en-US" b="0" i="0" dirty="0">
                <a:solidFill>
                  <a:srgbClr val="333333"/>
                </a:solidFill>
                <a:effectLst/>
                <a:latin typeface="+mn-lt"/>
              </a:rPr>
              <a:t>The country of Senegal in Western Africa has a population of almost 17 million people. The Wolof tribe makes up about 40 to 45 percent of the total population and is less than 0.01 percent Christian. Despite the fact that Senegal is an overwhelmingly Muslim country, the constitution staunchly defends freedom of religion and is a relatively peaceful and stable place.</a:t>
            </a:r>
          </a:p>
          <a:p>
            <a:pPr algn="l" fontAlgn="base"/>
            <a:endParaRPr lang="en-US" b="0" i="0" dirty="0">
              <a:solidFill>
                <a:srgbClr val="333333"/>
              </a:solidFill>
              <a:effectLst/>
              <a:latin typeface="+mn-lt"/>
            </a:endParaRPr>
          </a:p>
          <a:p>
            <a:pPr algn="l" fontAlgn="base"/>
            <a:r>
              <a:rPr lang="en-US" b="0" i="0" dirty="0">
                <a:solidFill>
                  <a:srgbClr val="333333"/>
                </a:solidFill>
                <a:effectLst/>
                <a:latin typeface="+mn-lt"/>
              </a:rPr>
              <a:t>Rev. Larry Schlomer, Board for World Missions Administrator, and Stefan Felgenhauer, Director of World Missions Operations, went on an exploratory trip to Dakar, Senegal, in September 2023. They had the opportunity to meet people from the business community, local charitable organizations, and an international school to determine how easy it is for Americans to live and work in the country. The highlight of the trip was connecting with a cross-cultural learning consultant (Pictured right with Schlomer) that provided a cultural study and who WELS can partner with for cultural immersion opportunities for future missionaries.</a:t>
            </a:r>
          </a:p>
        </p:txBody>
      </p:sp>
    </p:spTree>
    <p:extLst>
      <p:ext uri="{BB962C8B-B14F-4D97-AF65-F5344CB8AC3E}">
        <p14:creationId xmlns:p14="http://schemas.microsoft.com/office/powerpoint/2010/main" val="488357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33333"/>
                </a:solidFill>
                <a:effectLst/>
                <a:highlight>
                  <a:srgbClr val="FFFFFF"/>
                </a:highlight>
                <a:latin typeface="lato" panose="020F0502020204030203" pitchFamily="34" charset="0"/>
              </a:rPr>
              <a:t>London is one of the most diverse and important cities in the world. Since the 1980s, the WELS European chaplaincy program has held monthly services in London for WELS-connected believers in the area. In recent years, many members from WELS’ sister churches around the world have been moving to the U.K. For example, more than 20 percent of members and leaders from WELS’ partner church in Hong Kong have already moved to the U.K., with more on the way.</a:t>
            </a:r>
          </a:p>
          <a:p>
            <a:pPr algn="l" fontAlgn="base"/>
            <a:endParaRPr lang="en-US" b="0" i="0" dirty="0">
              <a:solidFill>
                <a:srgbClr val="333333"/>
              </a:solidFill>
              <a:effectLst/>
              <a:highlight>
                <a:srgbClr val="FFFFFF"/>
              </a:highlight>
              <a:latin typeface="lato" panose="020F0502020204030203" pitchFamily="34" charset="0"/>
            </a:endParaRPr>
          </a:p>
          <a:p>
            <a:pPr algn="l" fontAlgn="base"/>
            <a:r>
              <a:rPr lang="en-US" b="0" i="0" dirty="0">
                <a:solidFill>
                  <a:srgbClr val="333333"/>
                </a:solidFill>
                <a:effectLst/>
                <a:highlight>
                  <a:srgbClr val="FFFFFF"/>
                </a:highlight>
                <a:latin typeface="lato" panose="020F0502020204030203" pitchFamily="34" charset="0"/>
              </a:rPr>
              <a:t>In response to this opportunity, WELS World Missions has planted a new mission field in the U.K. Missionaries Michael Hartman and Conifer Berg are serving the group already gathering in London, connecting with contacts from other sister church bodies, and launching outreach efforts. The new church, Holy Word Lutheran Church, is launching public worship this summer in two different locations. With the Lord’s blessing, it is the prayer this mission work could provide a springboard for further in the U.K., made up of England, Wales, Scotland, and Northern Ireland, and the entire continent of Europe.</a:t>
            </a:r>
          </a:p>
          <a:p>
            <a:pPr algn="l" fontAlgn="base"/>
            <a:endParaRPr lang="en-US" b="0" i="0" dirty="0">
              <a:solidFill>
                <a:srgbClr val="333333"/>
              </a:solidFill>
              <a:effectLst/>
              <a:highlight>
                <a:srgbClr val="FFFFFF"/>
              </a:highlight>
              <a:latin typeface="lato" panose="020F0502020204030203" pitchFamily="34" charset="0"/>
            </a:endParaRPr>
          </a:p>
          <a:p>
            <a:pPr algn="l" fontAlgn="base"/>
            <a:r>
              <a:rPr lang="en-US" b="0" i="0" dirty="0">
                <a:solidFill>
                  <a:srgbClr val="333333"/>
                </a:solidFill>
                <a:effectLst/>
                <a:highlight>
                  <a:srgbClr val="FFFFFF"/>
                </a:highlight>
                <a:latin typeface="lato" panose="020F0502020204030203" pitchFamily="34" charset="0"/>
              </a:rPr>
              <a:t>Groups of Mission Journeys volunteers are headed to London this summer to assist in getting the word out about this new church. The team is also working to develop additional online outreach efforts to increase name awareness.</a:t>
            </a:r>
          </a:p>
          <a:p>
            <a:pPr algn="l" fontAlgn="base"/>
            <a:endParaRPr lang="en-US" b="0" i="0" dirty="0">
              <a:solidFill>
                <a:srgbClr val="333333"/>
              </a:solidFill>
              <a:effectLst/>
              <a:highlight>
                <a:srgbClr val="FFFFFF"/>
              </a:highlight>
              <a:latin typeface="lato" panose="020F0502020204030203" pitchFamily="34" charset="0"/>
            </a:endParaRPr>
          </a:p>
          <a:p>
            <a:pPr algn="l" fontAlgn="base"/>
            <a:endParaRPr lang="en-US" b="0" i="0" dirty="0">
              <a:solidFill>
                <a:srgbClr val="333333"/>
              </a:solidFill>
              <a:effectLst/>
              <a:highlight>
                <a:srgbClr val="FFFFFF"/>
              </a:highlight>
              <a:latin typeface="lato" panose="020F0502020204030203" pitchFamily="34" charset="0"/>
            </a:endParaRPr>
          </a:p>
        </p:txBody>
      </p:sp>
    </p:spTree>
    <p:extLst>
      <p:ext uri="{BB962C8B-B14F-4D97-AF65-F5344CB8AC3E}">
        <p14:creationId xmlns:p14="http://schemas.microsoft.com/office/powerpoint/2010/main" val="1464046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0" fontAlgn="base" latinLnBrk="0" hangingPunct="0">
              <a:lnSpc>
                <a:spcPct val="107000"/>
              </a:lnSpc>
              <a:spcBef>
                <a:spcPts val="0"/>
              </a:spcBef>
              <a:spcAft>
                <a:spcPts val="800"/>
              </a:spcAft>
              <a:buClrTx/>
              <a:buSzTx/>
              <a:buFontTx/>
              <a:buNone/>
              <a:tabLst/>
              <a:defRPr/>
            </a:pPr>
            <a:r>
              <a:rPr lang="en-US" sz="1800" b="0" i="0" dirty="0">
                <a:solidFill>
                  <a:srgbClr val="333333"/>
                </a:solidFill>
                <a:effectLst/>
                <a:highlight>
                  <a:srgbClr val="FFFFFF"/>
                </a:highlight>
                <a:latin typeface="+mn-lt"/>
              </a:rPr>
              <a:t>Missionaries Matthew Doebler and Peter Janke and their families will be moving to Australia in summer 2024. The purpose of this relocation is two-fold – reaching out to the native Australian population with the gospel in conjunction with two of WELS’ partner churches and expanding outreach to a large Chinese population that has immigrated to the area. Members from WELS’ sister church in Hong Kong who also immigrated have already started gathering family and friends around the gospel message. Both missionaries would remain on the Asia One Team as they continue their work with contacts throughout Asia.</a:t>
            </a:r>
          </a:p>
          <a:p>
            <a:endParaRPr lang="en-US" sz="1600" b="0" i="0" dirty="0">
              <a:solidFill>
                <a:srgbClr val="333333"/>
              </a:solidFill>
              <a:effectLst/>
              <a:latin typeface="lato" panose="020F0502020204030203" pitchFamily="34" charset="0"/>
            </a:endParaRPr>
          </a:p>
          <a:p>
            <a:r>
              <a:rPr lang="en-US" sz="1600" b="1" i="0" dirty="0">
                <a:solidFill>
                  <a:srgbClr val="333333"/>
                </a:solidFill>
                <a:effectLst/>
                <a:latin typeface="lato" panose="020F0502020204030203" pitchFamily="34" charset="0"/>
              </a:rPr>
              <a:t>Pictured L to R: </a:t>
            </a:r>
            <a:r>
              <a:rPr lang="en-US" sz="1600" b="0" i="0" dirty="0">
                <a:solidFill>
                  <a:srgbClr val="333333"/>
                </a:solidFill>
                <a:effectLst/>
                <a:latin typeface="lato" panose="020F0502020204030203" pitchFamily="34" charset="0"/>
              </a:rPr>
              <a:t>Our Redeemer in Brisbane (ELS affiliated), Rev. Matt Doebler (Asia One Team), Rev. Larry Schlomer (World Missions administrator), Rev. Benjamin Tomczak (Commission on Inter-Church Relations), Rev. Dr. Steve Witte (Asia One Team), with Chinese members of SALEM who emigrated from Hong Kong to Australia. </a:t>
            </a:r>
            <a:endParaRPr lang="en-US" sz="1100" dirty="0"/>
          </a:p>
        </p:txBody>
      </p:sp>
    </p:spTree>
    <p:extLst>
      <p:ext uri="{BB962C8B-B14F-4D97-AF65-F5344CB8AC3E}">
        <p14:creationId xmlns:p14="http://schemas.microsoft.com/office/powerpoint/2010/main" val="2694354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Board for World Missions has approved a new missionary position to coordinate outreach to the Native American tribes in the Four Regions area of Arizona, New Mexico, Utah, and Colorado. Rev. Nate Wagenknecht from Faith in Anchorage, Alaska, received and accepted this new call in February 2024. Missionary Wagenknecht is being tasked with developing a new model for Native American outreach, working closely with native Apache members who want to reach out to friends and family members from other tribes with the pure gospel message. He will work closely with Missionary John Holtz, who leads the Discipleship arm of the Native Christians Network and is training Apache WELS members for service and outreach through the Apache Christian Training School (ACTS) program. Coordination is needed to develop existing opportunities previously identified through Christ the Rock in Farmington, N.M., and expand digital outreach efforts.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Pictured: The Native Christians team on an exploratory trip to the Four Corners region in July 2023. From L to R: Rev. Dan Rautenberg (Native American mission field coordinator), Rev. Kirk Massey Jr. (Apache pastor), Rev. John Holtz, Apache lay leader</a:t>
            </a:r>
          </a:p>
        </p:txBody>
      </p:sp>
    </p:spTree>
    <p:extLst>
      <p:ext uri="{BB962C8B-B14F-4D97-AF65-F5344CB8AC3E}">
        <p14:creationId xmlns:p14="http://schemas.microsoft.com/office/powerpoint/2010/main" val="2846201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sz="1100" b="0" i="0" u="none" strike="noStrike" baseline="0" dirty="0">
                <a:solidFill>
                  <a:srgbClr val="00245E"/>
                </a:solidFill>
                <a:latin typeface="+mn-lt"/>
              </a:rPr>
              <a:t>34 groups planted by </a:t>
            </a:r>
            <a:r>
              <a:rPr lang="en-US" sz="1100" b="0" i="1" u="none" strike="noStrike" baseline="0" dirty="0">
                <a:solidFill>
                  <a:srgbClr val="00245E"/>
                </a:solidFill>
                <a:latin typeface="+mn-lt"/>
              </a:rPr>
              <a:t>Academia Cristo </a:t>
            </a:r>
            <a:r>
              <a:rPr lang="en-US" sz="1100" b="0" i="0" u="none" strike="noStrike" baseline="0" dirty="0">
                <a:solidFill>
                  <a:srgbClr val="00245E"/>
                </a:solidFill>
                <a:latin typeface="+mn-lt"/>
              </a:rPr>
              <a:t>students have completed a course on sin, grace, faith, and works. These groups continue to meet regularly for worship and study. They are called </a:t>
            </a:r>
            <a:r>
              <a:rPr lang="en-US" sz="1100" b="0" i="0" u="none" strike="noStrike" baseline="0" dirty="0" err="1">
                <a:solidFill>
                  <a:srgbClr val="00245E"/>
                </a:solidFill>
                <a:latin typeface="+mn-lt"/>
              </a:rPr>
              <a:t>Grupos</a:t>
            </a:r>
            <a:r>
              <a:rPr lang="en-US" sz="1100" b="0" i="0" u="none" strike="noStrike" baseline="0" dirty="0">
                <a:solidFill>
                  <a:srgbClr val="00245E"/>
                </a:solidFill>
                <a:latin typeface="+mn-lt"/>
              </a:rPr>
              <a:t> </a:t>
            </a:r>
            <a:r>
              <a:rPr lang="en-US" sz="1100" b="0" i="0" u="none" strike="noStrike" baseline="0" dirty="0" err="1">
                <a:solidFill>
                  <a:srgbClr val="00245E"/>
                </a:solidFill>
                <a:latin typeface="+mn-lt"/>
              </a:rPr>
              <a:t>Sembrador</a:t>
            </a:r>
            <a:r>
              <a:rPr lang="en-US" sz="1100" b="0" i="0" u="none" strike="noStrike" baseline="0" dirty="0">
                <a:solidFill>
                  <a:srgbClr val="00245E"/>
                </a:solidFill>
                <a:latin typeface="+mn-lt"/>
              </a:rPr>
              <a:t>.</a:t>
            </a:r>
            <a:r>
              <a:rPr lang="en-US" sz="1100" b="0" i="0" u="none" strike="noStrike" baseline="0" dirty="0">
                <a:solidFill>
                  <a:srgbClr val="00245E"/>
                </a:solidFill>
                <a:effectLst/>
                <a:latin typeface="+mn-lt"/>
              </a:rPr>
              <a:t> </a:t>
            </a:r>
            <a:r>
              <a:rPr lang="en-US" sz="1100" i="0" dirty="0" err="1">
                <a:effectLst/>
                <a:latin typeface="+mn-lt"/>
                <a:ea typeface="Calibri" panose="020F0502020204030204" pitchFamily="34" charset="0"/>
              </a:rPr>
              <a:t>Iglesia</a:t>
            </a:r>
            <a:r>
              <a:rPr lang="en-US" sz="1100" i="0" dirty="0">
                <a:effectLst/>
                <a:latin typeface="+mn-lt"/>
                <a:ea typeface="Calibri" panose="020F0502020204030204" pitchFamily="34" charset="0"/>
              </a:rPr>
              <a:t> Cristo WELS Internacional issued 39 calls to advanced </a:t>
            </a:r>
            <a:r>
              <a:rPr lang="en-US" sz="1100" i="1" dirty="0">
                <a:effectLst/>
                <a:latin typeface="+mn-lt"/>
                <a:ea typeface="Calibri" panose="020F0502020204030204" pitchFamily="34" charset="0"/>
              </a:rPr>
              <a:t>Academia Cristo </a:t>
            </a:r>
            <a:r>
              <a:rPr lang="en-US" sz="1100" i="0" dirty="0">
                <a:effectLst/>
                <a:latin typeface="+mn-lt"/>
                <a:ea typeface="Calibri" panose="020F0502020204030204" pitchFamily="34" charset="0"/>
              </a:rPr>
              <a:t>students who are now “public ministers”, c</a:t>
            </a:r>
            <a:r>
              <a:rPr lang="en-US" sz="1100" dirty="0">
                <a:latin typeface="+mn-lt"/>
              </a:rPr>
              <a:t>alled to gather their people around the Means of Grace as they work towards becoming full-fledged churches as part of </a:t>
            </a:r>
            <a:r>
              <a:rPr lang="en-US" sz="1100" dirty="0" err="1">
                <a:latin typeface="+mn-lt"/>
              </a:rPr>
              <a:t>Iglesia</a:t>
            </a:r>
            <a:r>
              <a:rPr lang="en-US" sz="1100" dirty="0">
                <a:latin typeface="+mn-lt"/>
              </a:rPr>
              <a:t> Cristo. </a:t>
            </a:r>
          </a:p>
          <a:p>
            <a:pPr marL="0" marR="0">
              <a:spcBef>
                <a:spcPts val="0"/>
              </a:spcBef>
              <a:spcAft>
                <a:spcPts val="0"/>
              </a:spcAft>
            </a:pPr>
            <a:endParaRPr lang="en-US" sz="1100" i="1" dirty="0">
              <a:effectLst/>
              <a:latin typeface="+mn-lt"/>
              <a:ea typeface="Calibri" panose="020F0502020204030204" pitchFamily="34" charset="0"/>
            </a:endParaRPr>
          </a:p>
          <a:p>
            <a:pPr marL="0" marR="0">
              <a:spcBef>
                <a:spcPts val="0"/>
              </a:spcBef>
              <a:spcAft>
                <a:spcPts val="0"/>
              </a:spcAft>
            </a:pPr>
            <a:r>
              <a:rPr lang="en-US" sz="1100" i="1" dirty="0">
                <a:effectLst/>
                <a:latin typeface="+mn-lt"/>
                <a:ea typeface="Calibri" panose="020F0502020204030204" pitchFamily="34" charset="0"/>
              </a:rPr>
              <a:t>Pictured: </a:t>
            </a:r>
            <a:r>
              <a:rPr lang="en-US" sz="1100" dirty="0">
                <a:effectLst/>
                <a:latin typeface="+mn-lt"/>
                <a:ea typeface="Calibri" panose="020F0502020204030204" pitchFamily="34" charset="0"/>
              </a:rPr>
              <a:t>Amelia Torres Zambrano and her group in Pucallpa, Perú. Around 30 souls gather to worship there each Sunday. Amelia is totally on board with the biblical principle of male leadership and is working towards that goal, enabling men in her group to help lead their worship and encouraging them to study in </a:t>
            </a:r>
            <a:r>
              <a:rPr lang="en-US" sz="1100" i="1" dirty="0">
                <a:effectLst/>
                <a:latin typeface="+mn-lt"/>
                <a:ea typeface="Calibri" panose="020F0502020204030204" pitchFamily="34" charset="0"/>
              </a:rPr>
              <a:t>Academia Cristo </a:t>
            </a:r>
            <a:r>
              <a:rPr lang="en-US" sz="1100" dirty="0">
                <a:effectLst/>
                <a:latin typeface="+mn-lt"/>
                <a:ea typeface="Calibri" panose="020F0502020204030204" pitchFamily="34" charset="0"/>
              </a:rPr>
              <a:t>live classes. Please pray that God would grant willing and capable men to lead our group there. In the meantime, Amelia is serving as a very faithful ¨Deborah.¨ She is teaching members of the group God´s Word in its truth and purity, has a plan for the its ministry this year, and has even helped the group purchase a plot of land for a future church. </a:t>
            </a:r>
          </a:p>
        </p:txBody>
      </p:sp>
    </p:spTree>
    <p:extLst>
      <p:ext uri="{BB962C8B-B14F-4D97-AF65-F5344CB8AC3E}">
        <p14:creationId xmlns:p14="http://schemas.microsoft.com/office/powerpoint/2010/main" val="327396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https://vimeo.com/757979242 </a:t>
            </a:r>
          </a:p>
        </p:txBody>
      </p:sp>
    </p:spTree>
    <p:extLst>
      <p:ext uri="{BB962C8B-B14F-4D97-AF65-F5344CB8AC3E}">
        <p14:creationId xmlns:p14="http://schemas.microsoft.com/office/powerpoint/2010/main" val="4617781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7000"/>
              </a:lnSpc>
              <a:spcBef>
                <a:spcPts val="0"/>
              </a:spcBef>
              <a:spcAft>
                <a:spcPts val="0"/>
              </a:spcAft>
              <a:buClrTx/>
              <a:buSzTx/>
              <a:buFont typeface="Calibri" panose="020F0502020204030204" pitchFamily="34" charset="0"/>
              <a:buNone/>
              <a:tabLst/>
              <a:defRPr/>
            </a:pPr>
            <a:r>
              <a:rPr lang="en-US" sz="1100" kern="100" dirty="0">
                <a:solidFill>
                  <a:srgbClr val="000000"/>
                </a:solidFill>
                <a:effectLst/>
                <a:latin typeface="+mn-lt"/>
                <a:ea typeface="Calibri" panose="020F0502020204030204" pitchFamily="34" charset="0"/>
                <a:cs typeface="Calibri" panose="020F0502020204030204" pitchFamily="34" charset="0"/>
              </a:rPr>
              <a:t>Multi-Language Productions (MLP) operates the TELL Network, an online training and church multiplication program offered in English, Mandarin, Spanish, and Tagalog. Working closely with WELS world missionary teams, TELL Network provides Bible study curriculum focused on leadership training for students across the globe, preparing them to gather groups, lead Bible studies, and plant churches.</a:t>
            </a:r>
            <a:endParaRPr lang="en-US" sz="1100" kern="0" dirty="0">
              <a:solidFill>
                <a:srgbClr val="000000"/>
              </a:solidFill>
              <a:effectLst/>
              <a:latin typeface="+mn-lt"/>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Calibri" panose="020F0502020204030204" pitchFamily="34" charset="0"/>
              <a:buChar char="•"/>
            </a:pPr>
            <a:r>
              <a:rPr lang="en-US" sz="1100" kern="0" dirty="0">
                <a:solidFill>
                  <a:srgbClr val="000000"/>
                </a:solidFill>
                <a:effectLst/>
                <a:latin typeface="+mn-lt"/>
                <a:ea typeface="Calibri" panose="020F0502020204030204" pitchFamily="34" charset="0"/>
                <a:cs typeface="Calibri" panose="020F0502020204030204" pitchFamily="34" charset="0"/>
              </a:rPr>
              <a:t>There are more than </a:t>
            </a:r>
            <a:r>
              <a:rPr lang="en-US" sz="1100" b="1" kern="0" dirty="0">
                <a:solidFill>
                  <a:srgbClr val="000000"/>
                </a:solidFill>
                <a:effectLst/>
                <a:latin typeface="+mn-lt"/>
                <a:ea typeface="Calibri" panose="020F0502020204030204" pitchFamily="34" charset="0"/>
                <a:cs typeface="Calibri" panose="020F0502020204030204" pitchFamily="34" charset="0"/>
              </a:rPr>
              <a:t>500 active TELL English students</a:t>
            </a:r>
            <a:r>
              <a:rPr lang="en-US" sz="1100" kern="0" dirty="0">
                <a:solidFill>
                  <a:srgbClr val="000000"/>
                </a:solidFill>
                <a:effectLst/>
                <a:latin typeface="+mn-lt"/>
                <a:ea typeface="Calibri" panose="020F0502020204030204" pitchFamily="34" charset="0"/>
                <a:cs typeface="Calibri" panose="020F0502020204030204" pitchFamily="34" charset="0"/>
              </a:rPr>
              <a:t> studying God’s Word to become group leaders and church planters.</a:t>
            </a:r>
            <a:endParaRPr lang="en-US" sz="1100" kern="1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100" kern="0" dirty="0">
                <a:solidFill>
                  <a:srgbClr val="000000"/>
                </a:solidFill>
                <a:effectLst/>
                <a:latin typeface="+mn-lt"/>
                <a:ea typeface="Calibri" panose="020F0502020204030204" pitchFamily="34" charset="0"/>
                <a:cs typeface="Calibri" panose="020F0502020204030204" pitchFamily="34" charset="0"/>
              </a:rPr>
              <a:t>More than </a:t>
            </a:r>
            <a:r>
              <a:rPr lang="en-US" sz="1100" b="1" kern="0" dirty="0">
                <a:solidFill>
                  <a:srgbClr val="000000"/>
                </a:solidFill>
                <a:effectLst/>
                <a:latin typeface="+mn-lt"/>
                <a:ea typeface="Calibri" panose="020F0502020204030204" pitchFamily="34" charset="0"/>
                <a:cs typeface="Calibri" panose="020F0502020204030204" pitchFamily="34" charset="0"/>
              </a:rPr>
              <a:t>35 TELL students are connected to counselors</a:t>
            </a:r>
            <a:r>
              <a:rPr lang="en-US" sz="1100" kern="0" dirty="0">
                <a:solidFill>
                  <a:srgbClr val="000000"/>
                </a:solidFill>
                <a:effectLst/>
                <a:latin typeface="+mn-lt"/>
                <a:ea typeface="Calibri" panose="020F0502020204030204" pitchFamily="34" charset="0"/>
                <a:cs typeface="Calibri" panose="020F0502020204030204" pitchFamily="34" charset="0"/>
              </a:rPr>
              <a:t> for ongoing encouragement.</a:t>
            </a:r>
            <a:endParaRPr lang="en-US" sz="1100" kern="1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100" kern="0" dirty="0">
                <a:solidFill>
                  <a:srgbClr val="000000"/>
                </a:solidFill>
                <a:effectLst/>
                <a:latin typeface="+mn-lt"/>
                <a:ea typeface="Calibri" panose="020F0502020204030204" pitchFamily="34" charset="0"/>
                <a:cs typeface="Calibri" panose="020F0502020204030204" pitchFamily="34" charset="0"/>
              </a:rPr>
              <a:t>TELL Mandarin has enrolled more than</a:t>
            </a:r>
            <a:r>
              <a:rPr lang="en-US" sz="1100" b="1" kern="0" dirty="0">
                <a:solidFill>
                  <a:srgbClr val="000000"/>
                </a:solidFill>
                <a:effectLst/>
                <a:latin typeface="+mn-lt"/>
                <a:ea typeface="Calibri" panose="020F0502020204030204" pitchFamily="34" charset="0"/>
                <a:cs typeface="Calibri" panose="020F0502020204030204" pitchFamily="34" charset="0"/>
              </a:rPr>
              <a:t> 1,200 students.</a:t>
            </a:r>
            <a:r>
              <a:rPr lang="en-US" sz="1100" kern="0" dirty="0">
                <a:solidFill>
                  <a:srgbClr val="000000"/>
                </a:solidFill>
                <a:effectLst/>
                <a:latin typeface="+mn-lt"/>
                <a:ea typeface="Calibri" panose="020F0502020204030204" pitchFamily="34" charset="0"/>
                <a:cs typeface="Calibri" panose="020F0502020204030204" pitchFamily="34" charset="0"/>
              </a:rPr>
              <a:t> </a:t>
            </a:r>
            <a:endParaRPr lang="en-US" sz="1100" dirty="0">
              <a:latin typeface="+mn-lt"/>
            </a:endParaRPr>
          </a:p>
          <a:p>
            <a:endParaRPr lang="en-US" sz="1100" dirty="0">
              <a:latin typeface="+mn-lt"/>
            </a:endParaRPr>
          </a:p>
          <a:p>
            <a:r>
              <a:rPr lang="en-US" sz="1100" b="1" dirty="0">
                <a:latin typeface="+mn-lt"/>
              </a:rPr>
              <a:t>Pictured left: </a:t>
            </a:r>
            <a:r>
              <a:rPr lang="en-US" sz="1100" dirty="0">
                <a:latin typeface="+mn-lt"/>
              </a:rPr>
              <a:t>The TELL Africa Team hosted a special workshop in Uganda in January 20204 where locals and TELL students came together to learn about God's word. (TELL Missionary Joel Hoff with TELL students)</a:t>
            </a:r>
          </a:p>
          <a:p>
            <a:endParaRPr lang="en-US" sz="1100" dirty="0">
              <a:latin typeface="+mn-lt"/>
            </a:endParaRPr>
          </a:p>
          <a:p>
            <a:pPr marL="0" marR="0">
              <a:lnSpc>
                <a:spcPct val="107000"/>
              </a:lnSpc>
              <a:spcBef>
                <a:spcPts val="0"/>
              </a:spcBef>
              <a:spcAft>
                <a:spcPts val="800"/>
              </a:spcAft>
            </a:pPr>
            <a:r>
              <a:rPr lang="en-US" sz="1100" b="1" dirty="0">
                <a:effectLst/>
                <a:latin typeface="+mn-lt"/>
                <a:ea typeface="Calibri" panose="020F0502020204030204" pitchFamily="34" charset="0"/>
                <a:cs typeface="Arial" panose="020B0604020202020204" pitchFamily="34" charset="0"/>
              </a:rPr>
              <a:t>Pictured right: </a:t>
            </a:r>
            <a:r>
              <a:rPr lang="en-US" sz="1100" dirty="0">
                <a:effectLst/>
                <a:latin typeface="+mn-lt"/>
                <a:ea typeface="Calibri" panose="020F0502020204030204" pitchFamily="34" charset="0"/>
                <a:cs typeface="Arial" panose="020B0604020202020204" pitchFamily="34" charset="0"/>
              </a:rPr>
              <a:t>Elijah Adongo, a TELL student from Nairobi, Kenya. In March 2023, he attended a special TELL event in Nairobi. Elijah continues his studies with TELL and shares what he has learned with others.</a:t>
            </a:r>
            <a:endParaRPr lang="en-US" sz="1100" dirty="0">
              <a:effectLst/>
              <a:latin typeface="+mn-lt"/>
              <a:ea typeface="MS Mincho" panose="02020609040205080304" pitchFamily="49" charset="-128"/>
              <a:cs typeface="Arial" panose="020B0604020202020204" pitchFamily="34" charset="0"/>
            </a:endParaRPr>
          </a:p>
          <a:p>
            <a:endParaRPr lang="en-US" dirty="0"/>
          </a:p>
        </p:txBody>
      </p:sp>
    </p:spTree>
    <p:extLst>
      <p:ext uri="{BB962C8B-B14F-4D97-AF65-F5344CB8AC3E}">
        <p14:creationId xmlns:p14="http://schemas.microsoft.com/office/powerpoint/2010/main" val="3987980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60179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dirty="0"/>
              <a:t>The Board for World Missions (BWM) has four main functions:</a:t>
            </a:r>
          </a:p>
          <a:p>
            <a:endParaRPr lang="en-US" sz="1100" dirty="0"/>
          </a:p>
          <a:p>
            <a:pPr marL="228600" indent="-228600">
              <a:buFont typeface="+mj-lt"/>
              <a:buAutoNum type="arabicPeriod"/>
            </a:pPr>
            <a:r>
              <a:rPr lang="en-US" sz="1100" dirty="0"/>
              <a:t>Reach out to those who have not heard about Jesus yet.</a:t>
            </a:r>
          </a:p>
          <a:p>
            <a:pPr marL="228600" indent="-228600">
              <a:buFont typeface="+mj-lt"/>
              <a:buAutoNum type="arabicPeriod"/>
            </a:pPr>
            <a:r>
              <a:rPr lang="en-US" sz="1100" dirty="0"/>
              <a:t>Reach out to church bodies who contact us asking for help.</a:t>
            </a:r>
          </a:p>
          <a:p>
            <a:pPr marL="228600" indent="-228600">
              <a:buFont typeface="+mj-lt"/>
              <a:buAutoNum type="arabicPeriod"/>
            </a:pPr>
            <a:r>
              <a:rPr lang="en-US" sz="1100" dirty="0"/>
              <a:t>Mentor and train pastors and leaders to be confessional Lutherans.</a:t>
            </a:r>
          </a:p>
          <a:p>
            <a:pPr marL="228600" indent="-228600">
              <a:buFont typeface="+mj-lt"/>
              <a:buAutoNum type="arabicPeriod"/>
            </a:pPr>
            <a:r>
              <a:rPr lang="en-US" sz="1100" dirty="0"/>
              <a:t>Support this work in many languages through the production of materials such as videos, literature, publications, websites, advertising, and gospel tools through Multi-Language Productions.</a:t>
            </a:r>
          </a:p>
        </p:txBody>
      </p:sp>
    </p:spTree>
    <p:extLst>
      <p:ext uri="{BB962C8B-B14F-4D97-AF65-F5344CB8AC3E}">
        <p14:creationId xmlns:p14="http://schemas.microsoft.com/office/powerpoint/2010/main" val="4162985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a:effectLst/>
                <a:latin typeface="+mn-lt"/>
                <a:ea typeface="Calibri" panose="020F0502020204030204" pitchFamily="34" charset="0"/>
                <a:cs typeface="Times New Roman" panose="02020603050405020304" pitchFamily="18" charset="0"/>
              </a:rPr>
              <a:t>WELS is working with sister synods around the globe as they embark on their own mission efforts. One example is the Lutheran Church of Portugal. Rev. </a:t>
            </a:r>
            <a:r>
              <a:rPr lang="en-US" sz="1100" dirty="0" err="1">
                <a:effectLst/>
                <a:latin typeface="+mn-lt"/>
                <a:ea typeface="Calibri" panose="020F0502020204030204" pitchFamily="34" charset="0"/>
                <a:cs typeface="Times New Roman" panose="02020603050405020304" pitchFamily="18" charset="0"/>
              </a:rPr>
              <a:t>Denicio</a:t>
            </a:r>
            <a:r>
              <a:rPr lang="en-US" sz="1100" dirty="0">
                <a:effectLst/>
                <a:latin typeface="+mn-lt"/>
                <a:ea typeface="Calibri" panose="020F0502020204030204" pitchFamily="34" charset="0"/>
                <a:cs typeface="Times New Roman" panose="02020603050405020304" pitchFamily="18" charset="0"/>
              </a:rPr>
              <a:t> Godoy connected online with Rev. Artur Villares, President of the Lutheran Church of Portugal, and took classes with him to be colloquized as a Confessional Lutheran pastor.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dirty="0">
              <a:effectLst/>
              <a:latin typeface="+mn-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a:effectLst/>
                <a:latin typeface="+mn-lt"/>
                <a:ea typeface="Calibri" panose="020F0502020204030204" pitchFamily="34" charset="0"/>
                <a:cs typeface="Times New Roman" panose="02020603050405020304" pitchFamily="18" charset="0"/>
              </a:rPr>
              <a:t>Rev. </a:t>
            </a:r>
            <a:r>
              <a:rPr lang="en-US" sz="1100" dirty="0" err="1">
                <a:effectLst/>
                <a:latin typeface="+mn-lt"/>
                <a:ea typeface="Calibri" panose="020F0502020204030204" pitchFamily="34" charset="0"/>
                <a:cs typeface="Times New Roman" panose="02020603050405020304" pitchFamily="18" charset="0"/>
              </a:rPr>
              <a:t>Denicio</a:t>
            </a:r>
            <a:r>
              <a:rPr lang="en-US" sz="1100" dirty="0">
                <a:effectLst/>
                <a:latin typeface="+mn-lt"/>
                <a:ea typeface="Calibri" panose="020F0502020204030204" pitchFamily="34" charset="0"/>
                <a:cs typeface="Times New Roman" panose="02020603050405020304" pitchFamily="18" charset="0"/>
              </a:rPr>
              <a:t> Godoy was ordained and commissioned as a missionary in Brazil on April 3, 2022. The celebration took place in Dom </a:t>
            </a:r>
            <a:r>
              <a:rPr lang="en-US" sz="1100" dirty="0" err="1">
                <a:effectLst/>
                <a:latin typeface="+mn-lt"/>
                <a:ea typeface="Calibri" panose="020F0502020204030204" pitchFamily="34" charset="0"/>
                <a:cs typeface="Times New Roman" panose="02020603050405020304" pitchFamily="18" charset="0"/>
              </a:rPr>
              <a:t>Cavati</a:t>
            </a:r>
            <a:r>
              <a:rPr lang="en-US" sz="1100" dirty="0">
                <a:effectLst/>
                <a:latin typeface="+mn-lt"/>
                <a:ea typeface="Calibri" panose="020F0502020204030204" pitchFamily="34" charset="0"/>
                <a:cs typeface="Times New Roman" panose="02020603050405020304" pitchFamily="18" charset="0"/>
              </a:rPr>
              <a:t> and was officiated by Rev. Villares and Rev. Kenneth Cherney, Old Testament professor at Wisconsin Lutheran Seminary and WELS pastor. Rev. Godoy is conducting outreach in Brazil as a mission arm of the Lutheran Church of Portugal, with support from the WELS Europe team and continued encouragement from Rev. Cherney. </a:t>
            </a:r>
          </a:p>
        </p:txBody>
      </p:sp>
    </p:spTree>
    <p:extLst>
      <p:ext uri="{BB962C8B-B14F-4D97-AF65-F5344CB8AC3E}">
        <p14:creationId xmlns:p14="http://schemas.microsoft.com/office/powerpoint/2010/main" val="339642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dirty="0">
                <a:solidFill>
                  <a:srgbClr val="333333"/>
                </a:solidFill>
                <a:effectLst/>
                <a:latin typeface="lato" panose="020F0502020204030203" pitchFamily="34" charset="0"/>
              </a:rPr>
              <a:t>Over three years ago, a few South Asian Lutheran Evangelical Mission (SALEM) members who immigrated from Hong Kong to New Zealand began meeting online with SALEM leadership for Bible Study and fellowship. This group, located in Auckland, has grown to over 20 members. In January 2023, they began a monthly worship gathering facilitated by local leaders, and they continue to meet every week online and in person. Thirteen members of their group are currently enrolled in a foundational course at Asia Lutheran Seminary. These brothers and sisters welcome all newcomers to their group with open arms. They want to see many more Chinese-speaking people brought to faith and strengthened in Christ, and there are countless opportunities to do just that. Chinese people already make up five percent of the population of New Zealand, and experts predict that this number will grow to ten percent in the next 20-30 years. WELS is excited to continue assisting our sister church SALEM as they foster this new mission in New Zealand.</a:t>
            </a:r>
          </a:p>
        </p:txBody>
      </p:sp>
    </p:spTree>
    <p:extLst>
      <p:ext uri="{BB962C8B-B14F-4D97-AF65-F5344CB8AC3E}">
        <p14:creationId xmlns:p14="http://schemas.microsoft.com/office/powerpoint/2010/main" val="2694354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100" b="0" i="0" dirty="0">
                <a:solidFill>
                  <a:srgbClr val="333333"/>
                </a:solidFill>
                <a:effectLst/>
                <a:highlight>
                  <a:srgbClr val="FFFFFF"/>
                </a:highlight>
                <a:latin typeface="+mn-lt"/>
              </a:rPr>
              <a:t>Representatives from WELS World Missions, Asia One Team, Commission on Inter-church Relations (CICR), and Evangelical Lutheran Synod (ELS) visited Australia in December 2023 to explore outreach opportunities. They met with two independent Lutheran churches in Brisbane and Maryborough, one of which is a member of the Confessional Evangelical Lutheran Conference (CELC), as well as members of our sister synod in Hong Kong who have immigrated to the area to discuss outreach partnerships. As a result of this visit, two missionaries from the Asia One Team, currently based in Chiang Mai, Thailand, agreed to relocate to begin outreach based in Brisbane, Queensland, Australia. (More on slide in outreach section)</a:t>
            </a:r>
          </a:p>
          <a:p>
            <a:pPr algn="l" fontAlgn="base"/>
            <a:endParaRPr lang="en-US" sz="1100" b="0" i="0" dirty="0">
              <a:solidFill>
                <a:srgbClr val="333333"/>
              </a:solidFill>
              <a:effectLst/>
              <a:highlight>
                <a:srgbClr val="FFFFFF"/>
              </a:highlight>
              <a:latin typeface="+mn-lt"/>
            </a:endParaRPr>
          </a:p>
          <a:p>
            <a:endParaRPr lang="en-US" dirty="0"/>
          </a:p>
        </p:txBody>
      </p:sp>
    </p:spTree>
    <p:extLst>
      <p:ext uri="{BB962C8B-B14F-4D97-AF65-F5344CB8AC3E}">
        <p14:creationId xmlns:p14="http://schemas.microsoft.com/office/powerpoint/2010/main" val="1081788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Aptos" panose="020B0004020202020204" pitchFamily="34" charset="0"/>
                <a:ea typeface="Times New Roman" panose="02020603050405020304" pitchFamily="18" charset="0"/>
                <a:cs typeface="Aptos" panose="020B0004020202020204" pitchFamily="34" charset="0"/>
              </a:rPr>
              <a:t>WELS has powerful partnerships with existing churches in Latin America (Colombia, Venezuela, Haiti, Dominican Republic, Bolivia, Mexico, Puerto Rico, Chile and Peru), and they’ve worked together to design </a:t>
            </a:r>
            <a:r>
              <a:rPr lang="en-US" sz="1800" i="1" dirty="0">
                <a:effectLst/>
                <a:latin typeface="Aptos" panose="020B0004020202020204" pitchFamily="34" charset="0"/>
                <a:ea typeface="Times New Roman" panose="02020603050405020304" pitchFamily="18" charset="0"/>
                <a:cs typeface="Aptos" panose="020B0004020202020204" pitchFamily="34" charset="0"/>
              </a:rPr>
              <a:t>Academia Cristo </a:t>
            </a:r>
            <a:r>
              <a:rPr lang="en-US" sz="1800" dirty="0">
                <a:effectLst/>
                <a:latin typeface="Aptos" panose="020B0004020202020204" pitchFamily="34" charset="0"/>
                <a:ea typeface="Times New Roman" panose="02020603050405020304" pitchFamily="18" charset="0"/>
                <a:cs typeface="Aptos" panose="020B0004020202020204" pitchFamily="34" charset="0"/>
              </a:rPr>
              <a:t>and explore new connections. </a:t>
            </a:r>
            <a:r>
              <a:rPr lang="en-US" sz="1800" b="0" i="1" dirty="0" err="1">
                <a:solidFill>
                  <a:srgbClr val="333333"/>
                </a:solidFill>
                <a:effectLst/>
                <a:latin typeface="lato" panose="020F0502020204030203" pitchFamily="34" charset="0"/>
              </a:rPr>
              <a:t>Iglesia</a:t>
            </a:r>
            <a:r>
              <a:rPr lang="en-US" sz="1800" b="0" i="1" dirty="0">
                <a:solidFill>
                  <a:srgbClr val="333333"/>
                </a:solidFill>
                <a:effectLst/>
                <a:latin typeface="lato" panose="020F0502020204030203" pitchFamily="34" charset="0"/>
              </a:rPr>
              <a:t> Cristo WELS Internacional</a:t>
            </a:r>
            <a:r>
              <a:rPr lang="en-US" sz="1800" b="0" i="0" dirty="0">
                <a:solidFill>
                  <a:srgbClr val="333333"/>
                </a:solidFill>
                <a:effectLst/>
                <a:latin typeface="lato" panose="020F0502020204030203" pitchFamily="34" charset="0"/>
              </a:rPr>
              <a:t>, a new synod made up of WELS sister churches across five countries throughout Latin America, helps facilitate this partnership.</a:t>
            </a:r>
            <a:endParaRPr lang="en-US" sz="1800" dirty="0">
              <a:effectLst/>
              <a:latin typeface="Aptos" panose="020B0004020202020204" pitchFamily="34" charset="0"/>
              <a:ea typeface="Times New Roman" panose="02020603050405020304" pitchFamily="18" charset="0"/>
              <a:cs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b="0" i="0" dirty="0">
              <a:solidFill>
                <a:srgbClr val="333333"/>
              </a:solidFill>
              <a:effectLst/>
              <a:latin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One example: WELS’ sister church in Colombia,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Luteranos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Confesionales</a:t>
            </a:r>
            <a:r>
              <a:rPr lang="en-US" sz="1800" dirty="0">
                <a:effectLst/>
                <a:latin typeface="Calibri" panose="020F0502020204030204" pitchFamily="34" charset="0"/>
                <a:ea typeface="Calibri" panose="020F0502020204030204" pitchFamily="34" charset="0"/>
                <a:cs typeface="Times New Roman" panose="02020603050405020304" pitchFamily="18" charset="0"/>
              </a:rPr>
              <a:t> Colombia, celebrated the 50</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dirty="0">
                <a:effectLst/>
                <a:latin typeface="Calibri" panose="020F0502020204030204" pitchFamily="34" charset="0"/>
                <a:ea typeface="Calibri" panose="020F0502020204030204" pitchFamily="34" charset="0"/>
                <a:cs typeface="Times New Roman" panose="02020603050405020304" pitchFamily="18" charset="0"/>
              </a:rPr>
              <a:t> anniversary of their synod in February 2024. What began as a three-man WELS missionary team has now extended through national leadership into many new cities in Colombia and continues to exponentially grow through the online presence of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Academia Cristo</a:t>
            </a:r>
            <a:r>
              <a:rPr lang="en-US" sz="1800" dirty="0">
                <a:effectLst/>
                <a:latin typeface="Calibri" panose="020F0502020204030204" pitchFamily="34" charset="0"/>
                <a:ea typeface="Calibri" panose="020F0502020204030204" pitchFamily="34" charset="0"/>
                <a:cs typeface="Times New Roman" panose="02020603050405020304" pitchFamily="18" charset="0"/>
              </a:rPr>
              <a:t>. Pastor Henry Herrera, pictured far right, is instrumental in this work. As students from Colombia advance through the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Academia Cristo</a:t>
            </a:r>
            <a:r>
              <a:rPr lang="en-US" sz="1800" dirty="0">
                <a:effectLst/>
                <a:latin typeface="Calibri" panose="020F0502020204030204" pitchFamily="34" charset="0"/>
                <a:ea typeface="Calibri" panose="020F0502020204030204" pitchFamily="34" charset="0"/>
                <a:cs typeface="Times New Roman" panose="02020603050405020304" pitchFamily="18" charset="0"/>
              </a:rPr>
              <a:t> program and are equipped to start groups, they are connected to leaders in the Colombian national church, like Pastor Herrera, who also serve as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Academia Cristo</a:t>
            </a:r>
            <a:r>
              <a:rPr lang="en-US" sz="1800" dirty="0">
                <a:effectLst/>
                <a:latin typeface="Calibri" panose="020F0502020204030204" pitchFamily="34" charset="0"/>
                <a:ea typeface="Calibri" panose="020F0502020204030204" pitchFamily="34" charset="0"/>
                <a:cs typeface="Times New Roman" panose="02020603050405020304" pitchFamily="18" charset="0"/>
              </a:rPr>
              <a:t> professors and mission counselors and helps visit the most promising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Academia Cristo</a:t>
            </a:r>
            <a:r>
              <a:rPr lang="en-US" sz="1800" dirty="0">
                <a:effectLst/>
                <a:latin typeface="Calibri" panose="020F0502020204030204" pitchFamily="34" charset="0"/>
                <a:ea typeface="Calibri" panose="020F0502020204030204" pitchFamily="34" charset="0"/>
                <a:cs typeface="Times New Roman" panose="02020603050405020304" pitchFamily="18" charset="0"/>
              </a:rPr>
              <a:t> students in the country. Pastor Herrera also serves as a bishop for a new Wisconsin Lutheran Seminary vicar each year, helping provide WLS students with valuable world missions experience.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solidFill>
                <a:srgbClr val="333333"/>
              </a:solidFill>
              <a:effectLst/>
              <a:latin typeface="lato" panose="020F0502020204030203" pitchFamily="34" charset="0"/>
            </a:endParaRPr>
          </a:p>
          <a:p>
            <a:endParaRPr lang="en-US" b="0" i="0" dirty="0">
              <a:solidFill>
                <a:srgbClr val="333333"/>
              </a:solidFill>
              <a:effectLst/>
              <a:latin typeface="lato" panose="020F0502020204030203" pitchFamily="34" charset="0"/>
            </a:endParaRPr>
          </a:p>
        </p:txBody>
      </p:sp>
    </p:spTree>
    <p:extLst>
      <p:ext uri="{BB962C8B-B14F-4D97-AF65-F5344CB8AC3E}">
        <p14:creationId xmlns:p14="http://schemas.microsoft.com/office/powerpoint/2010/main" val="323579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i="0" dirty="0">
                <a:solidFill>
                  <a:srgbClr val="333333"/>
                </a:solidFill>
                <a:effectLst/>
                <a:highlight>
                  <a:srgbClr val="FFFFFF"/>
                </a:highlight>
                <a:latin typeface="+mn-lt"/>
              </a:rPr>
              <a:t>In thanksgiving to God for 125 years, Native Christians was formed in 2018 to reach out to other Native American Tribes. Apache Christians are ready to serve as missionaries to the 572 tribes in the U.S. and more in Canada. The first outreach effort will be to the four corners area where there are four tribes and four colleges.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kern="100" dirty="0">
              <a:effectLst/>
              <a:latin typeface="+mn-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kern="100" dirty="0">
                <a:effectLst/>
                <a:latin typeface="+mn-lt"/>
                <a:ea typeface="Calibri" panose="020F0502020204030204" pitchFamily="34" charset="0"/>
                <a:cs typeface="Times New Roman" panose="02020603050405020304" pitchFamily="18" charset="0"/>
              </a:rPr>
              <a:t>Pictured: The Native Christians team on an exploratory trip to the Four Corners region in July 2023. From L to R: Rev. Dan Rautenberg (Native American mission field coordinator), Rev. John Holtz, Rev. Kirk Massey Jr. (Apache pastor), Apache lay leader</a:t>
            </a:r>
          </a:p>
        </p:txBody>
      </p:sp>
    </p:spTree>
    <p:extLst>
      <p:ext uri="{BB962C8B-B14F-4D97-AF65-F5344CB8AC3E}">
        <p14:creationId xmlns:p14="http://schemas.microsoft.com/office/powerpoint/2010/main" val="2846201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rtl="0" fontAlgn="base"/>
            <a:endParaRPr lang="en-US" sz="1100" b="0" i="0" dirty="0">
              <a:solidFill>
                <a:srgbClr val="333333"/>
              </a:solidFill>
              <a:effectLst/>
              <a:latin typeface="+mj-lt"/>
            </a:endParaRPr>
          </a:p>
        </p:txBody>
      </p:sp>
    </p:spTree>
    <p:extLst>
      <p:ext uri="{BB962C8B-B14F-4D97-AF65-F5344CB8AC3E}">
        <p14:creationId xmlns:p14="http://schemas.microsoft.com/office/powerpoint/2010/main" val="792259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10827EDA-D547-4C8B-A2FD-FD59FE61F61C}" type="datetimeFigureOut">
              <a:rPr lang="en-US" smtClean="0">
                <a:solidFill>
                  <a:prstClr val="black">
                    <a:tint val="75000"/>
                  </a:prstClr>
                </a:solidFill>
              </a:rPr>
              <a:pPr>
                <a:defRPr/>
              </a:pPr>
              <a:t>5/29/2024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414FC66-B231-42BF-BC67-ABE8AE0FD8E5}"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F436216-5B8D-4CBC-B9D6-6A34CF6ADE96}" type="datetimeFigureOut">
              <a:rPr lang="en-US" smtClean="0">
                <a:solidFill>
                  <a:prstClr val="black">
                    <a:tint val="75000"/>
                  </a:prstClr>
                </a:solidFill>
              </a:rPr>
              <a:pPr>
                <a:defRPr/>
              </a:pPr>
              <a:t>5/29/2024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81F1092-FD04-4C31-88E2-C8E2348770AF}"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49C552B1-49CA-4BC2-95E6-98337AD9E2A5}" type="datetimeFigureOut">
              <a:rPr lang="en-US" smtClean="0">
                <a:solidFill>
                  <a:prstClr val="black">
                    <a:tint val="75000"/>
                  </a:prstClr>
                </a:solidFill>
              </a:rPr>
              <a:pPr>
                <a:defRPr/>
              </a:pPr>
              <a:t>5/29/2024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20EF862-1507-441D-AF79-48B39C10F228}"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8196080-B505-47A6-A278-F6A016852389}" type="datetimeFigureOut">
              <a:rPr lang="en-US" smtClean="0">
                <a:solidFill>
                  <a:prstClr val="black">
                    <a:tint val="75000"/>
                  </a:prstClr>
                </a:solidFill>
              </a:rPr>
              <a:pPr>
                <a:defRPr/>
              </a:pPr>
              <a:t>5/29/2024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DF2598A-7889-4DCF-B841-F14C501D5475}"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809BFAC-4BBB-4C6E-99B2-C012F7FFE41B}" type="datetimeFigureOut">
              <a:rPr lang="en-US" smtClean="0">
                <a:solidFill>
                  <a:prstClr val="black">
                    <a:tint val="75000"/>
                  </a:prstClr>
                </a:solidFill>
              </a:rPr>
              <a:pPr>
                <a:defRPr/>
              </a:pPr>
              <a:t>5/29/2024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2B4D833-A80A-4603-880B-7991995A34C2}"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C0602687-336C-477A-B858-210060FDD163}" type="datetimeFigureOut">
              <a:rPr lang="en-US" smtClean="0">
                <a:solidFill>
                  <a:prstClr val="black">
                    <a:tint val="75000"/>
                  </a:prstClr>
                </a:solidFill>
              </a:rPr>
              <a:pPr>
                <a:defRPr/>
              </a:pPr>
              <a:t>5/29/2024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6E30899-3768-4191-B019-F31DA4865F92}"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DBAC8912-E195-4787-A03C-CD408178B1FE}" type="datetimeFigureOut">
              <a:rPr lang="en-US" smtClean="0">
                <a:solidFill>
                  <a:prstClr val="black">
                    <a:tint val="75000"/>
                  </a:prstClr>
                </a:solidFill>
              </a:rPr>
              <a:pPr>
                <a:defRPr/>
              </a:pPr>
              <a:t>5/29/2024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FFFB3C7-AB24-4F99-B609-7FF3FF7BB8EC}"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8B87C63E-325F-4276-B168-B8D16E139F00}" type="datetimeFigureOut">
              <a:rPr lang="en-US" smtClean="0">
                <a:solidFill>
                  <a:prstClr val="black">
                    <a:tint val="75000"/>
                  </a:prstClr>
                </a:solidFill>
              </a:rPr>
              <a:pPr>
                <a:defRPr/>
              </a:pPr>
              <a:t>5/29/2024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D37A2A96-321C-4F3F-9ACC-C3285E1F9C7E}"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BE23E5F-0F4E-4193-BDCC-DFF104C120FA}" type="datetimeFigureOut">
              <a:rPr lang="en-US" smtClean="0">
                <a:solidFill>
                  <a:prstClr val="black">
                    <a:tint val="75000"/>
                  </a:prstClr>
                </a:solidFill>
              </a:rPr>
              <a:pPr>
                <a:defRPr/>
              </a:pPr>
              <a:t>5/29/2024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4D2839B2-26AF-429D-B53F-8DE884065E97}"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707BB07-8012-4CC8-841D-E196E1101782}" type="datetimeFigureOut">
              <a:rPr lang="en-US" smtClean="0">
                <a:solidFill>
                  <a:prstClr val="black">
                    <a:tint val="75000"/>
                  </a:prstClr>
                </a:solidFill>
              </a:rPr>
              <a:pPr>
                <a:defRPr/>
              </a:pPr>
              <a:t>5/29/2024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90773F7-0B1B-448D-830F-554E6831A510}"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0F24093-179A-45C4-A059-C9925DBEAA6A}" type="datetimeFigureOut">
              <a:rPr lang="en-US" smtClean="0">
                <a:solidFill>
                  <a:prstClr val="black">
                    <a:tint val="75000"/>
                  </a:prstClr>
                </a:solidFill>
              </a:rPr>
              <a:pPr>
                <a:defRPr/>
              </a:pPr>
              <a:t>5/29/2024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C40859C3-F468-4565-9CB3-70B1E0A0A206}"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E02EF701-4EEE-411E-B4B1-FA53CF200D12}" type="datetimeFigureOut">
              <a:rPr lang="en-US" smtClean="0">
                <a:solidFill>
                  <a:prstClr val="black">
                    <a:tint val="75000"/>
                  </a:prstClr>
                </a:solidFill>
              </a:rPr>
              <a:pPr>
                <a:defRPr/>
              </a:pPr>
              <a:t>5/29/2024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00AE8D97-A8A5-4909-88E4-05F71A4A5410}"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80512" cy="5168628"/>
          </a:xfrm>
          <a:prstGeom prst="rect">
            <a:avLst/>
          </a:prstGeom>
        </p:spPr>
      </p:pic>
    </p:spTree>
    <p:extLst>
      <p:ext uri="{BB962C8B-B14F-4D97-AF65-F5344CB8AC3E}">
        <p14:creationId xmlns:p14="http://schemas.microsoft.com/office/powerpoint/2010/main" val="116512268"/>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Lst>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ideo" Target="https://player.vimeo.com/video/757979242?app_id=122963" TargetMode="Externa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31E674-961B-4868-A547-5A3ADFC09177}"/>
              </a:ext>
            </a:extLst>
          </p:cNvPr>
          <p:cNvSpPr txBox="1"/>
          <p:nvPr/>
        </p:nvSpPr>
        <p:spPr>
          <a:xfrm>
            <a:off x="1583668" y="4009311"/>
            <a:ext cx="5976664" cy="646331"/>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rPr>
              <a:t>WELS WORLD MISSIONS</a:t>
            </a:r>
          </a:p>
        </p:txBody>
      </p:sp>
      <p:pic>
        <p:nvPicPr>
          <p:cNvPr id="4" name="Picture 3">
            <a:extLst>
              <a:ext uri="{FF2B5EF4-FFF2-40B4-BE49-F238E27FC236}">
                <a16:creationId xmlns:a16="http://schemas.microsoft.com/office/drawing/2014/main" id="{9FD47DE4-2BAC-4EAA-9446-C6BCC7207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3823155"/>
            <a:ext cx="1011808" cy="1018645"/>
          </a:xfrm>
          <a:prstGeom prst="rect">
            <a:avLst/>
          </a:prstGeom>
        </p:spPr>
      </p:pic>
      <p:sp>
        <p:nvSpPr>
          <p:cNvPr id="5" name="TextBox 4">
            <a:extLst>
              <a:ext uri="{FF2B5EF4-FFF2-40B4-BE49-F238E27FC236}">
                <a16:creationId xmlns:a16="http://schemas.microsoft.com/office/drawing/2014/main" id="{4E46D18E-D7B8-4208-BFC1-08FAA05E12D2}"/>
              </a:ext>
            </a:extLst>
          </p:cNvPr>
          <p:cNvSpPr txBox="1"/>
          <p:nvPr/>
        </p:nvSpPr>
        <p:spPr>
          <a:xfrm>
            <a:off x="467544" y="309106"/>
            <a:ext cx="8208912" cy="2631490"/>
          </a:xfrm>
          <a:prstGeom prst="rect">
            <a:avLst/>
          </a:prstGeom>
          <a:noFill/>
        </p:spPr>
        <p:txBody>
          <a:bodyPr wrap="square" rtlCol="0">
            <a:spAutoFit/>
          </a:bodyPr>
          <a:lstStyle/>
          <a:p>
            <a:pPr algn="r">
              <a:spcAft>
                <a:spcPts val="1800"/>
              </a:spcAft>
            </a:pPr>
            <a:r>
              <a:rPr lang="en-US" sz="2400" dirty="0">
                <a:solidFill>
                  <a:schemeClr val="bg1"/>
                </a:solidFill>
              </a:rPr>
              <a:t>Mission partners in </a:t>
            </a:r>
            <a:r>
              <a:rPr lang="en-US" sz="3200" b="1" dirty="0">
                <a:solidFill>
                  <a:schemeClr val="bg1"/>
                </a:solidFill>
              </a:rPr>
              <a:t>46 </a:t>
            </a:r>
            <a:r>
              <a:rPr lang="en-US" sz="2400" dirty="0">
                <a:solidFill>
                  <a:schemeClr val="bg1"/>
                </a:solidFill>
              </a:rPr>
              <a:t>countries</a:t>
            </a:r>
            <a:endParaRPr lang="en-US" sz="2400" b="1" dirty="0">
              <a:solidFill>
                <a:schemeClr val="bg1"/>
              </a:solidFill>
            </a:endParaRPr>
          </a:p>
          <a:p>
            <a:pPr algn="r">
              <a:spcAft>
                <a:spcPts val="1800"/>
              </a:spcAft>
            </a:pPr>
            <a:r>
              <a:rPr lang="en-US" sz="3200" b="1" dirty="0">
                <a:solidFill>
                  <a:schemeClr val="bg1"/>
                </a:solidFill>
              </a:rPr>
              <a:t>47 </a:t>
            </a:r>
            <a:r>
              <a:rPr lang="en-US" sz="2400" dirty="0">
                <a:solidFill>
                  <a:schemeClr val="bg1"/>
                </a:solidFill>
              </a:rPr>
              <a:t>missionaries (and counting!)</a:t>
            </a:r>
          </a:p>
          <a:p>
            <a:pPr algn="r">
              <a:spcAft>
                <a:spcPts val="1800"/>
              </a:spcAft>
            </a:pPr>
            <a:r>
              <a:rPr lang="en-US" sz="2400" dirty="0">
                <a:solidFill>
                  <a:schemeClr val="bg1"/>
                </a:solidFill>
              </a:rPr>
              <a:t>Prospective mission fields in </a:t>
            </a:r>
            <a:r>
              <a:rPr lang="en-US" sz="3200" b="1" dirty="0">
                <a:solidFill>
                  <a:schemeClr val="bg1"/>
                </a:solidFill>
              </a:rPr>
              <a:t>19</a:t>
            </a:r>
            <a:r>
              <a:rPr lang="en-US" sz="2400" dirty="0">
                <a:solidFill>
                  <a:schemeClr val="bg1"/>
                </a:solidFill>
              </a:rPr>
              <a:t> new countries… </a:t>
            </a:r>
          </a:p>
          <a:p>
            <a:pPr algn="r">
              <a:spcAft>
                <a:spcPts val="1800"/>
              </a:spcAft>
            </a:pPr>
            <a:r>
              <a:rPr lang="en-US" sz="2400" b="1" dirty="0">
                <a:solidFill>
                  <a:schemeClr val="bg1"/>
                </a:solidFill>
              </a:rPr>
              <a:t>Give thanks to the Lord! </a:t>
            </a:r>
          </a:p>
        </p:txBody>
      </p:sp>
      <p:pic>
        <p:nvPicPr>
          <p:cNvPr id="7" name="Picture 6">
            <a:extLst>
              <a:ext uri="{FF2B5EF4-FFF2-40B4-BE49-F238E27FC236}">
                <a16:creationId xmlns:a16="http://schemas.microsoft.com/office/drawing/2014/main" id="{9ECFC71D-D4E7-437B-AE09-40B062F73585}"/>
              </a:ext>
            </a:extLst>
          </p:cNvPr>
          <p:cNvPicPr>
            <a:picLocks noChangeAspect="1"/>
          </p:cNvPicPr>
          <p:nvPr/>
        </p:nvPicPr>
        <p:blipFill>
          <a:blip r:embed="rId4"/>
          <a:stretch>
            <a:fillRect/>
          </a:stretch>
        </p:blipFill>
        <p:spPr>
          <a:xfrm>
            <a:off x="237187" y="195486"/>
            <a:ext cx="1346481" cy="457200"/>
          </a:xfrm>
          <a:prstGeom prst="rect">
            <a:avLst/>
          </a:prstGeom>
        </p:spPr>
      </p:pic>
    </p:spTree>
    <p:extLst>
      <p:ext uri="{BB962C8B-B14F-4D97-AF65-F5344CB8AC3E}">
        <p14:creationId xmlns:p14="http://schemas.microsoft.com/office/powerpoint/2010/main" val="3860574447"/>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in front of a white board&#10;&#10;Description automatically generated">
            <a:extLst>
              <a:ext uri="{FF2B5EF4-FFF2-40B4-BE49-F238E27FC236}">
                <a16:creationId xmlns:a16="http://schemas.microsoft.com/office/drawing/2014/main" id="{785ED1FE-3969-AC04-B795-56D2AAE261F1}"/>
              </a:ext>
            </a:extLst>
          </p:cNvPr>
          <p:cNvPicPr>
            <a:picLocks noChangeAspect="1"/>
          </p:cNvPicPr>
          <p:nvPr/>
        </p:nvPicPr>
        <p:blipFill rotWithShape="1">
          <a:blip r:embed="rId3">
            <a:extLst>
              <a:ext uri="{28A0092B-C50C-407E-A947-70E740481C1C}">
                <a14:useLocalDpi xmlns:a14="http://schemas.microsoft.com/office/drawing/2010/main" val="0"/>
              </a:ext>
            </a:extLst>
          </a:blip>
          <a:srcRect t="15842" b="9189"/>
          <a:stretch/>
        </p:blipFill>
        <p:spPr>
          <a:xfrm>
            <a:off x="-508" y="-19594"/>
            <a:ext cx="9144000" cy="5141390"/>
          </a:xfrm>
          <a:prstGeom prst="rect">
            <a:avLst/>
          </a:prstGeom>
        </p:spPr>
      </p:pic>
      <p:pic>
        <p:nvPicPr>
          <p:cNvPr id="10" name="Picture 9" descr="blackopacity30.png">
            <a:extLst>
              <a:ext uri="{FF2B5EF4-FFF2-40B4-BE49-F238E27FC236}">
                <a16:creationId xmlns:a16="http://schemas.microsoft.com/office/drawing/2014/main" id="{65C1319F-70AD-17CA-5697-7F9A8DF93F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867894"/>
            <a:ext cx="9144000" cy="1275605"/>
          </a:xfrm>
          <a:prstGeom prst="rect">
            <a:avLst/>
          </a:prstGeom>
        </p:spPr>
      </p:pic>
      <p:sp>
        <p:nvSpPr>
          <p:cNvPr id="5" name="TextBox 4">
            <a:extLst>
              <a:ext uri="{FF2B5EF4-FFF2-40B4-BE49-F238E27FC236}">
                <a16:creationId xmlns:a16="http://schemas.microsoft.com/office/drawing/2014/main" id="{BF735A9A-E655-7909-27B4-0B0818E7AE7C}"/>
              </a:ext>
            </a:extLst>
          </p:cNvPr>
          <p:cNvSpPr txBox="1"/>
          <p:nvPr/>
        </p:nvSpPr>
        <p:spPr>
          <a:xfrm>
            <a:off x="179512" y="3967087"/>
            <a:ext cx="8784976" cy="1077218"/>
          </a:xfrm>
          <a:prstGeom prst="rect">
            <a:avLst/>
          </a:prstGeom>
          <a:noFill/>
        </p:spPr>
        <p:txBody>
          <a:bodyPr wrap="square">
            <a:spAutoFit/>
          </a:bodyPr>
          <a:lstStyle/>
          <a:p>
            <a:r>
              <a:rPr lang="en-US" sz="3200" dirty="0">
                <a:solidFill>
                  <a:schemeClr val="bg1"/>
                </a:solidFill>
              </a:rPr>
              <a:t>Longstanding theological education in Africa and </a:t>
            </a:r>
            <a:r>
              <a:rPr lang="en-US" sz="3200" b="1" dirty="0">
                <a:solidFill>
                  <a:schemeClr val="bg1"/>
                </a:solidFill>
                <a:effectLst>
                  <a:outerShdw blurRad="38100" dist="38100" dir="2700000" algn="tl">
                    <a:srgbClr val="000000">
                      <a:alpha val="43137"/>
                    </a:srgbClr>
                  </a:outerShdw>
                </a:effectLst>
              </a:rPr>
              <a:t>opportunities in even more countries</a:t>
            </a:r>
          </a:p>
        </p:txBody>
      </p:sp>
    </p:spTree>
    <p:extLst>
      <p:ext uri="{BB962C8B-B14F-4D97-AF65-F5344CB8AC3E}">
        <p14:creationId xmlns:p14="http://schemas.microsoft.com/office/powerpoint/2010/main" val="3024828240"/>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men standing around a table&#10;&#10;Description automatically generated">
            <a:extLst>
              <a:ext uri="{FF2B5EF4-FFF2-40B4-BE49-F238E27FC236}">
                <a16:creationId xmlns:a16="http://schemas.microsoft.com/office/drawing/2014/main" id="{A6F05940-B140-3EE0-208D-5C1AD71AA0B5}"/>
              </a:ext>
            </a:extLst>
          </p:cNvPr>
          <p:cNvPicPr>
            <a:picLocks noChangeAspect="1"/>
          </p:cNvPicPr>
          <p:nvPr/>
        </p:nvPicPr>
        <p:blipFill rotWithShape="1">
          <a:blip r:embed="rId3">
            <a:extLst>
              <a:ext uri="{28A0092B-C50C-407E-A947-70E740481C1C}">
                <a14:useLocalDpi xmlns:a14="http://schemas.microsoft.com/office/drawing/2010/main" val="0"/>
              </a:ext>
            </a:extLst>
          </a:blip>
          <a:srcRect l="40550" t="6339"/>
          <a:stretch/>
        </p:blipFill>
        <p:spPr>
          <a:xfrm>
            <a:off x="4799026" y="-32487"/>
            <a:ext cx="4380493" cy="5175987"/>
          </a:xfrm>
          <a:prstGeom prst="rect">
            <a:avLst/>
          </a:prstGeom>
        </p:spPr>
      </p:pic>
      <p:pic>
        <p:nvPicPr>
          <p:cNvPr id="7" name="Picture 6" descr="A person standing in a room with people sitting around it&#10;&#10;Description automatically generated">
            <a:extLst>
              <a:ext uri="{FF2B5EF4-FFF2-40B4-BE49-F238E27FC236}">
                <a16:creationId xmlns:a16="http://schemas.microsoft.com/office/drawing/2014/main" id="{BB1B1422-5760-0F67-79D3-07FEADFC3134}"/>
              </a:ext>
            </a:extLst>
          </p:cNvPr>
          <p:cNvPicPr>
            <a:picLocks noChangeAspect="1"/>
          </p:cNvPicPr>
          <p:nvPr/>
        </p:nvPicPr>
        <p:blipFill rotWithShape="1">
          <a:blip r:embed="rId4">
            <a:extLst>
              <a:ext uri="{28A0092B-C50C-407E-A947-70E740481C1C}">
                <a14:useLocalDpi xmlns:a14="http://schemas.microsoft.com/office/drawing/2010/main" val="0"/>
              </a:ext>
            </a:extLst>
          </a:blip>
          <a:srcRect l="14149" r="15614"/>
          <a:stretch/>
        </p:blipFill>
        <p:spPr>
          <a:xfrm>
            <a:off x="0" y="0"/>
            <a:ext cx="4816884" cy="5143500"/>
          </a:xfrm>
          <a:prstGeom prst="rect">
            <a:avLst/>
          </a:prstGeom>
        </p:spPr>
      </p:pic>
      <p:pic>
        <p:nvPicPr>
          <p:cNvPr id="4" name="Picture 3" descr="blackopacity30.png">
            <a:extLst>
              <a:ext uri="{FF2B5EF4-FFF2-40B4-BE49-F238E27FC236}">
                <a16:creationId xmlns:a16="http://schemas.microsoft.com/office/drawing/2014/main" id="{CE4F9171-2A6B-2F46-9A66-0ACEC01002A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546" y="4083919"/>
            <a:ext cx="9133040" cy="1059582"/>
          </a:xfrm>
          <a:prstGeom prst="rect">
            <a:avLst/>
          </a:prstGeom>
        </p:spPr>
      </p:pic>
      <p:sp>
        <p:nvSpPr>
          <p:cNvPr id="5" name="TextBox 4">
            <a:extLst>
              <a:ext uri="{FF2B5EF4-FFF2-40B4-BE49-F238E27FC236}">
                <a16:creationId xmlns:a16="http://schemas.microsoft.com/office/drawing/2014/main" id="{0D781776-60FD-14FB-F03A-C50CFD2344F6}"/>
              </a:ext>
            </a:extLst>
          </p:cNvPr>
          <p:cNvSpPr txBox="1"/>
          <p:nvPr/>
        </p:nvSpPr>
        <p:spPr>
          <a:xfrm>
            <a:off x="180001" y="4136656"/>
            <a:ext cx="9015452" cy="954107"/>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WELS-provided regional training </a:t>
            </a:r>
            <a:r>
              <a:rPr lang="en-US" sz="2800" dirty="0">
                <a:solidFill>
                  <a:schemeClr val="bg1"/>
                </a:solidFill>
                <a:effectLst>
                  <a:outerShdw blurRad="38100" dist="38100" dir="2700000" algn="tl">
                    <a:srgbClr val="000000">
                      <a:alpha val="43137"/>
                    </a:srgbClr>
                  </a:outerShdw>
                </a:effectLst>
              </a:rPr>
              <a:t>through existing seminary programs </a:t>
            </a:r>
            <a:endParaRPr lang="en-US" sz="2800" dirty="0">
              <a:solidFill>
                <a:schemeClr val="bg1"/>
              </a:solidFill>
            </a:endParaRPr>
          </a:p>
        </p:txBody>
      </p:sp>
    </p:spTree>
    <p:extLst>
      <p:ext uri="{BB962C8B-B14F-4D97-AF65-F5344CB8AC3E}">
        <p14:creationId xmlns:p14="http://schemas.microsoft.com/office/powerpoint/2010/main" val="8483518"/>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headphones and sitting at a desk&#10;&#10;Description automatically generated">
            <a:extLst>
              <a:ext uri="{FF2B5EF4-FFF2-40B4-BE49-F238E27FC236}">
                <a16:creationId xmlns:a16="http://schemas.microsoft.com/office/drawing/2014/main" id="{CE2316D2-00AA-63D5-E2F7-6A5322950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14" name="Group 13">
            <a:extLst>
              <a:ext uri="{FF2B5EF4-FFF2-40B4-BE49-F238E27FC236}">
                <a16:creationId xmlns:a16="http://schemas.microsoft.com/office/drawing/2014/main" id="{49E601F3-A88E-5FAD-8813-2B673CE354BA}"/>
              </a:ext>
            </a:extLst>
          </p:cNvPr>
          <p:cNvGrpSpPr/>
          <p:nvPr/>
        </p:nvGrpSpPr>
        <p:grpSpPr>
          <a:xfrm>
            <a:off x="2669523" y="3096333"/>
            <a:ext cx="2016224" cy="1734021"/>
            <a:chOff x="2699792" y="3095862"/>
            <a:chExt cx="2016224" cy="1734021"/>
          </a:xfrm>
        </p:grpSpPr>
        <p:sp>
          <p:nvSpPr>
            <p:cNvPr id="11" name="Rectangle 10">
              <a:extLst>
                <a:ext uri="{FF2B5EF4-FFF2-40B4-BE49-F238E27FC236}">
                  <a16:creationId xmlns:a16="http://schemas.microsoft.com/office/drawing/2014/main" id="{BF7FED8F-68F8-9B24-23B9-0EA7EB068A7E}"/>
                </a:ext>
              </a:extLst>
            </p:cNvPr>
            <p:cNvSpPr/>
            <p:nvPr/>
          </p:nvSpPr>
          <p:spPr>
            <a:xfrm>
              <a:off x="2699792" y="3095862"/>
              <a:ext cx="2016224" cy="17340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with a bird and a cross&#10;&#10;Description automatically generated">
              <a:extLst>
                <a:ext uri="{FF2B5EF4-FFF2-40B4-BE49-F238E27FC236}">
                  <a16:creationId xmlns:a16="http://schemas.microsoft.com/office/drawing/2014/main" id="{5ACDE41D-9E7B-D2CF-A050-76B032C861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5284" y="3214699"/>
              <a:ext cx="1713577" cy="1496346"/>
            </a:xfrm>
            <a:prstGeom prst="rect">
              <a:avLst/>
            </a:prstGeom>
          </p:spPr>
        </p:pic>
      </p:grpSp>
      <p:pic>
        <p:nvPicPr>
          <p:cNvPr id="10" name="Picture 9" descr="A logo with a bird and a cross&#10;&#10;Description automatically generated">
            <a:extLst>
              <a:ext uri="{FF2B5EF4-FFF2-40B4-BE49-F238E27FC236}">
                <a16:creationId xmlns:a16="http://schemas.microsoft.com/office/drawing/2014/main" id="{8E581DFA-22DA-EF3B-BBDF-248C17CA4E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136" y="3096334"/>
            <a:ext cx="2185520" cy="1734021"/>
          </a:xfrm>
          <a:prstGeom prst="rect">
            <a:avLst/>
          </a:prstGeom>
        </p:spPr>
      </p:pic>
    </p:spTree>
    <p:extLst>
      <p:ext uri="{BB962C8B-B14F-4D97-AF65-F5344CB8AC3E}">
        <p14:creationId xmlns:p14="http://schemas.microsoft.com/office/powerpoint/2010/main" val="3436523357"/>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46D18E-D7B8-4208-BFC1-08FAA05E12D2}"/>
              </a:ext>
            </a:extLst>
          </p:cNvPr>
          <p:cNvSpPr txBox="1"/>
          <p:nvPr/>
        </p:nvSpPr>
        <p:spPr>
          <a:xfrm>
            <a:off x="683568" y="3939902"/>
            <a:ext cx="8208912" cy="769441"/>
          </a:xfrm>
          <a:prstGeom prst="rect">
            <a:avLst/>
          </a:prstGeom>
          <a:noFill/>
        </p:spPr>
        <p:txBody>
          <a:bodyPr wrap="square" rtlCol="0">
            <a:spAutoFit/>
          </a:bodyPr>
          <a:lstStyle/>
          <a:p>
            <a:pPr algn="r">
              <a:spcAft>
                <a:spcPts val="1800"/>
              </a:spcAft>
            </a:pPr>
            <a:r>
              <a:rPr lang="en-US" sz="4400" b="1" dirty="0">
                <a:solidFill>
                  <a:schemeClr val="bg1"/>
                </a:solidFill>
                <a:effectLst>
                  <a:outerShdw blurRad="38100" dist="38100" dir="2700000" algn="tl">
                    <a:srgbClr val="000000">
                      <a:alpha val="43137"/>
                    </a:srgbClr>
                  </a:outerShdw>
                </a:effectLst>
              </a:rPr>
              <a:t>Finding New Missions </a:t>
            </a:r>
          </a:p>
        </p:txBody>
      </p:sp>
      <p:pic>
        <p:nvPicPr>
          <p:cNvPr id="7" name="Picture 6">
            <a:extLst>
              <a:ext uri="{FF2B5EF4-FFF2-40B4-BE49-F238E27FC236}">
                <a16:creationId xmlns:a16="http://schemas.microsoft.com/office/drawing/2014/main" id="{9ECFC71D-D4E7-437B-AE09-40B062F73585}"/>
              </a:ext>
            </a:extLst>
          </p:cNvPr>
          <p:cNvPicPr>
            <a:picLocks noChangeAspect="1"/>
          </p:cNvPicPr>
          <p:nvPr/>
        </p:nvPicPr>
        <p:blipFill>
          <a:blip r:embed="rId3"/>
          <a:stretch>
            <a:fillRect/>
          </a:stretch>
        </p:blipFill>
        <p:spPr>
          <a:xfrm>
            <a:off x="237187" y="195486"/>
            <a:ext cx="1346481" cy="457200"/>
          </a:xfrm>
          <a:prstGeom prst="rect">
            <a:avLst/>
          </a:prstGeom>
        </p:spPr>
      </p:pic>
    </p:spTree>
    <p:extLst>
      <p:ext uri="{BB962C8B-B14F-4D97-AF65-F5344CB8AC3E}">
        <p14:creationId xmlns:p14="http://schemas.microsoft.com/office/powerpoint/2010/main" val="4149760800"/>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world with people in the background&#10;&#10;Description automatically generated">
            <a:extLst>
              <a:ext uri="{FF2B5EF4-FFF2-40B4-BE49-F238E27FC236}">
                <a16:creationId xmlns:a16="http://schemas.microsoft.com/office/drawing/2014/main" id="{3C436720-F4B9-BF88-1E8C-E964CB32407D}"/>
              </a:ext>
            </a:extLst>
          </p:cNvPr>
          <p:cNvPicPr>
            <a:picLocks noChangeAspect="1"/>
          </p:cNvPicPr>
          <p:nvPr/>
        </p:nvPicPr>
        <p:blipFill rotWithShape="1">
          <a:blip r:embed="rId3">
            <a:extLst>
              <a:ext uri="{28A0092B-C50C-407E-A947-70E740481C1C}">
                <a14:useLocalDpi xmlns:a14="http://schemas.microsoft.com/office/drawing/2010/main" val="0"/>
              </a:ext>
            </a:extLst>
          </a:blip>
          <a:srcRect t="3584" b="6948"/>
          <a:stretch/>
        </p:blipFill>
        <p:spPr>
          <a:xfrm>
            <a:off x="125760" y="0"/>
            <a:ext cx="8892480" cy="5147667"/>
          </a:xfrm>
          <a:prstGeom prst="rect">
            <a:avLst/>
          </a:prstGeom>
        </p:spPr>
      </p:pic>
    </p:spTree>
    <p:extLst>
      <p:ext uri="{BB962C8B-B14F-4D97-AF65-F5344CB8AC3E}">
        <p14:creationId xmlns:p14="http://schemas.microsoft.com/office/powerpoint/2010/main" val="336701038"/>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in a market&#10;&#10;Description automatically generated">
            <a:extLst>
              <a:ext uri="{FF2B5EF4-FFF2-40B4-BE49-F238E27FC236}">
                <a16:creationId xmlns:a16="http://schemas.microsoft.com/office/drawing/2014/main" id="{08E2F40C-D699-3A12-F890-34227F4445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pic>
        <p:nvPicPr>
          <p:cNvPr id="5" name="Picture 4" descr="A person and person standing in front of a building&#10;&#10;Description automatically generated">
            <a:extLst>
              <a:ext uri="{FF2B5EF4-FFF2-40B4-BE49-F238E27FC236}">
                <a16:creationId xmlns:a16="http://schemas.microsoft.com/office/drawing/2014/main" id="{5EFA2790-0419-ECA7-6C7C-CBCB249E31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851"/>
          <a:stretch/>
        </p:blipFill>
        <p:spPr>
          <a:xfrm>
            <a:off x="6215573" y="0"/>
            <a:ext cx="2928427" cy="5145609"/>
          </a:xfrm>
          <a:prstGeom prst="rect">
            <a:avLst/>
          </a:prstGeom>
        </p:spPr>
      </p:pic>
      <p:pic>
        <p:nvPicPr>
          <p:cNvPr id="6" name="Picture 5" descr="blackopacity30.png">
            <a:extLst>
              <a:ext uri="{FF2B5EF4-FFF2-40B4-BE49-F238E27FC236}">
                <a16:creationId xmlns:a16="http://schemas.microsoft.com/office/drawing/2014/main" id="{3E618554-9507-8644-E5EE-E153D23C827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4066282"/>
            <a:ext cx="9144000" cy="1077218"/>
          </a:xfrm>
          <a:prstGeom prst="rect">
            <a:avLst/>
          </a:prstGeom>
        </p:spPr>
      </p:pic>
      <p:sp>
        <p:nvSpPr>
          <p:cNvPr id="7" name="TextBox 6">
            <a:extLst>
              <a:ext uri="{FF2B5EF4-FFF2-40B4-BE49-F238E27FC236}">
                <a16:creationId xmlns:a16="http://schemas.microsoft.com/office/drawing/2014/main" id="{F3523FA2-C12E-3615-5ED4-EC7E1A76BD24}"/>
              </a:ext>
            </a:extLst>
          </p:cNvPr>
          <p:cNvSpPr txBox="1"/>
          <p:nvPr/>
        </p:nvSpPr>
        <p:spPr>
          <a:xfrm>
            <a:off x="179512" y="4312503"/>
            <a:ext cx="8549062" cy="584775"/>
          </a:xfrm>
          <a:prstGeom prst="rect">
            <a:avLst/>
          </a:prstGeom>
          <a:noFill/>
        </p:spPr>
        <p:txBody>
          <a:bodyPr wrap="square">
            <a:spAutoFit/>
          </a:bodyPr>
          <a:lstStyle/>
          <a:p>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Plan in place to start a mission in </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Senegal</a:t>
            </a:r>
            <a:endPar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6016731"/>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posing for a photo&#10;&#10;Description automatically generated">
            <a:extLst>
              <a:ext uri="{FF2B5EF4-FFF2-40B4-BE49-F238E27FC236}">
                <a16:creationId xmlns:a16="http://schemas.microsoft.com/office/drawing/2014/main" id="{685D0DAC-53CB-1384-077A-7C36F1674243}"/>
              </a:ext>
            </a:extLst>
          </p:cNvPr>
          <p:cNvPicPr>
            <a:picLocks noChangeAspect="1"/>
          </p:cNvPicPr>
          <p:nvPr/>
        </p:nvPicPr>
        <p:blipFill rotWithShape="1">
          <a:blip r:embed="rId3">
            <a:extLst>
              <a:ext uri="{28A0092B-C50C-407E-A947-70E740481C1C}">
                <a14:useLocalDpi xmlns:a14="http://schemas.microsoft.com/office/drawing/2010/main" val="0"/>
              </a:ext>
            </a:extLst>
          </a:blip>
          <a:srcRect r="4038" b="-3"/>
          <a:stretch/>
        </p:blipFill>
        <p:spPr>
          <a:xfrm>
            <a:off x="4064448" y="2448810"/>
            <a:ext cx="4596951" cy="2694693"/>
          </a:xfrm>
          <a:prstGeom prst="rect">
            <a:avLst/>
          </a:prstGeom>
        </p:spPr>
      </p:pic>
      <p:pic>
        <p:nvPicPr>
          <p:cNvPr id="3" name="Picture 2" descr="A group of children in a room&#10;&#10;Description automatically generated">
            <a:extLst>
              <a:ext uri="{FF2B5EF4-FFF2-40B4-BE49-F238E27FC236}">
                <a16:creationId xmlns:a16="http://schemas.microsoft.com/office/drawing/2014/main" id="{8B904803-3395-71B7-CECC-4C2F8716585F}"/>
              </a:ext>
            </a:extLst>
          </p:cNvPr>
          <p:cNvPicPr>
            <a:picLocks noChangeAspect="1"/>
          </p:cNvPicPr>
          <p:nvPr/>
        </p:nvPicPr>
        <p:blipFill rotWithShape="1">
          <a:blip r:embed="rId4">
            <a:extLst>
              <a:ext uri="{28A0092B-C50C-407E-A947-70E740481C1C}">
                <a14:useLocalDpi xmlns:a14="http://schemas.microsoft.com/office/drawing/2010/main" val="0"/>
              </a:ext>
            </a:extLst>
          </a:blip>
          <a:srcRect l="483" r="12236" b="1"/>
          <a:stretch/>
        </p:blipFill>
        <p:spPr>
          <a:xfrm>
            <a:off x="482600" y="-3"/>
            <a:ext cx="4562033" cy="2940032"/>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10" name="Rectangle 9">
            <a:extLst>
              <a:ext uri="{FF2B5EF4-FFF2-40B4-BE49-F238E27FC236}">
                <a16:creationId xmlns:a16="http://schemas.microsoft.com/office/drawing/2014/main" id="{E97C36FC-DEAA-4DCA-B0AB-7F9357FA4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65283" y="482600"/>
            <a:ext cx="3496116" cy="1845556"/>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78C38CD-A630-49FF-8417-6792A2B13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601" y="3060047"/>
            <a:ext cx="3461197" cy="1617109"/>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oup of people posing for a picture&#10;&#10;Description automatically generated">
            <a:extLst>
              <a:ext uri="{FF2B5EF4-FFF2-40B4-BE49-F238E27FC236}">
                <a16:creationId xmlns:a16="http://schemas.microsoft.com/office/drawing/2014/main" id="{D0CE0E2C-9A45-6862-1B9D-E7061F155E41}"/>
              </a:ext>
            </a:extLst>
          </p:cNvPr>
          <p:cNvPicPr>
            <a:picLocks noChangeAspect="1"/>
          </p:cNvPicPr>
          <p:nvPr/>
        </p:nvPicPr>
        <p:blipFill rotWithShape="1">
          <a:blip r:embed="rId5">
            <a:extLst>
              <a:ext uri="{28A0092B-C50C-407E-A947-70E740481C1C}">
                <a14:useLocalDpi xmlns:a14="http://schemas.microsoft.com/office/drawing/2010/main" val="0"/>
              </a:ext>
            </a:extLst>
          </a:blip>
          <a:srcRect l="2695" b="14816"/>
          <a:stretch/>
        </p:blipFill>
        <p:spPr>
          <a:xfrm rot="10800000">
            <a:off x="5165283" y="-4"/>
            <a:ext cx="3496116" cy="2295449"/>
          </a:xfrm>
          <a:prstGeom prst="rect">
            <a:avLst/>
          </a:prstGeom>
        </p:spPr>
      </p:pic>
      <p:sp>
        <p:nvSpPr>
          <p:cNvPr id="13" name="TextBox 12">
            <a:extLst>
              <a:ext uri="{FF2B5EF4-FFF2-40B4-BE49-F238E27FC236}">
                <a16:creationId xmlns:a16="http://schemas.microsoft.com/office/drawing/2014/main" id="{C9D0A9C6-F18C-B68A-9589-B7239D409E38}"/>
              </a:ext>
            </a:extLst>
          </p:cNvPr>
          <p:cNvSpPr txBox="1"/>
          <p:nvPr/>
        </p:nvSpPr>
        <p:spPr>
          <a:xfrm>
            <a:off x="656716" y="3083771"/>
            <a:ext cx="3112966" cy="1569660"/>
          </a:xfrm>
          <a:prstGeom prst="rect">
            <a:avLst/>
          </a:prstGeom>
          <a:noFill/>
        </p:spPr>
        <p:txBody>
          <a:bodyPr wrap="square">
            <a:spAutoFit/>
          </a:bodyPr>
          <a:lstStyle/>
          <a:p>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New church launching in London</a:t>
            </a:r>
            <a:endPar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8230022"/>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round a table&#10;&#10;Description automatically generated">
            <a:extLst>
              <a:ext uri="{FF2B5EF4-FFF2-40B4-BE49-F238E27FC236}">
                <a16:creationId xmlns:a16="http://schemas.microsoft.com/office/drawing/2014/main" id="{5B0F7C44-323F-9EEE-5E0C-8E92CC8ADD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39" r="6111"/>
          <a:stretch/>
        </p:blipFill>
        <p:spPr>
          <a:xfrm>
            <a:off x="2720418" y="12466"/>
            <a:ext cx="6460831" cy="5143500"/>
          </a:xfrm>
          <a:prstGeom prst="rect">
            <a:avLst/>
          </a:prstGeom>
        </p:spPr>
      </p:pic>
      <p:pic>
        <p:nvPicPr>
          <p:cNvPr id="7" name="Picture 6" descr="A small white house with a red roof&#10;&#10;Description automatically generated">
            <a:extLst>
              <a:ext uri="{FF2B5EF4-FFF2-40B4-BE49-F238E27FC236}">
                <a16:creationId xmlns:a16="http://schemas.microsoft.com/office/drawing/2014/main" id="{6B6A73BA-F36E-4288-F976-A87A1FD47B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095" t="6998" r="19452"/>
          <a:stretch/>
        </p:blipFill>
        <p:spPr>
          <a:xfrm>
            <a:off x="10935" y="0"/>
            <a:ext cx="2698548" cy="5155966"/>
          </a:xfrm>
          <a:prstGeom prst="rect">
            <a:avLst/>
          </a:prstGeom>
        </p:spPr>
      </p:pic>
      <p:pic>
        <p:nvPicPr>
          <p:cNvPr id="4" name="Picture 3" descr="blackopacity30.png">
            <a:extLst>
              <a:ext uri="{FF2B5EF4-FFF2-40B4-BE49-F238E27FC236}">
                <a16:creationId xmlns:a16="http://schemas.microsoft.com/office/drawing/2014/main" id="{944F8A80-7DAD-318C-A4DE-F966FDFF2DB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4066282"/>
            <a:ext cx="9144000" cy="1077218"/>
          </a:xfrm>
          <a:prstGeom prst="rect">
            <a:avLst/>
          </a:prstGeom>
        </p:spPr>
      </p:pic>
      <p:sp>
        <p:nvSpPr>
          <p:cNvPr id="5" name="TextBox 4">
            <a:extLst>
              <a:ext uri="{FF2B5EF4-FFF2-40B4-BE49-F238E27FC236}">
                <a16:creationId xmlns:a16="http://schemas.microsoft.com/office/drawing/2014/main" id="{4969B18C-CF4C-D03A-D898-DE0CB1EAF471}"/>
              </a:ext>
            </a:extLst>
          </p:cNvPr>
          <p:cNvSpPr txBox="1"/>
          <p:nvPr/>
        </p:nvSpPr>
        <p:spPr>
          <a:xfrm>
            <a:off x="179512" y="4312503"/>
            <a:ext cx="8549062" cy="584775"/>
          </a:xfrm>
          <a:prstGeom prst="rect">
            <a:avLst/>
          </a:prstGeom>
          <a:noFill/>
        </p:spPr>
        <p:txBody>
          <a:bodyPr wrap="square">
            <a:spAutoFit/>
          </a:bodyPr>
          <a:lstStyle/>
          <a:p>
            <a:r>
              <a:rPr lang="en-US" sz="3200" dirty="0">
                <a:solidFill>
                  <a:schemeClr val="bg1"/>
                </a:solidFill>
                <a:effectLst/>
                <a:latin typeface="Arial" panose="020B0604020202020204" pitchFamily="34" charset="0"/>
                <a:ea typeface="Calibri" panose="020F0502020204030204" pitchFamily="34" charset="0"/>
                <a:cs typeface="Arial" panose="020B0604020202020204" pitchFamily="34" charset="0"/>
              </a:rPr>
              <a:t>Outreach in </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Australia</a:t>
            </a:r>
            <a:endPar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8525317"/>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 standing in front of flags&#10;&#10;Description automatically generated">
            <a:extLst>
              <a:ext uri="{FF2B5EF4-FFF2-40B4-BE49-F238E27FC236}">
                <a16:creationId xmlns:a16="http://schemas.microsoft.com/office/drawing/2014/main" id="{0B906A71-D644-48FF-8220-90B8E6668297}"/>
              </a:ext>
            </a:extLst>
          </p:cNvPr>
          <p:cNvPicPr>
            <a:picLocks noChangeAspect="1"/>
          </p:cNvPicPr>
          <p:nvPr/>
        </p:nvPicPr>
        <p:blipFill rotWithShape="1">
          <a:blip r:embed="rId3">
            <a:extLst>
              <a:ext uri="{28A0092B-C50C-407E-A947-70E740481C1C}">
                <a14:useLocalDpi xmlns:a14="http://schemas.microsoft.com/office/drawing/2010/main" val="0"/>
              </a:ext>
            </a:extLst>
          </a:blip>
          <a:srcRect l="14835" t="37229" r="1173"/>
          <a:stretch/>
        </p:blipFill>
        <p:spPr>
          <a:xfrm>
            <a:off x="-1" y="0"/>
            <a:ext cx="9176575" cy="5143500"/>
          </a:xfrm>
          <a:prstGeom prst="rect">
            <a:avLst/>
          </a:prstGeom>
        </p:spPr>
      </p:pic>
      <p:sp>
        <p:nvSpPr>
          <p:cNvPr id="6" name="Rectangle 5">
            <a:extLst>
              <a:ext uri="{FF2B5EF4-FFF2-40B4-BE49-F238E27FC236}">
                <a16:creationId xmlns:a16="http://schemas.microsoft.com/office/drawing/2014/main" id="{964C190F-FD29-429C-A7F8-B33DEA298963}"/>
              </a:ext>
            </a:extLst>
          </p:cNvPr>
          <p:cNvSpPr/>
          <p:nvPr/>
        </p:nvSpPr>
        <p:spPr>
          <a:xfrm>
            <a:off x="0" y="-27781"/>
            <a:ext cx="9192126" cy="114873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E27AF4B-36E0-47A5-B797-1419592D7016}"/>
              </a:ext>
            </a:extLst>
          </p:cNvPr>
          <p:cNvSpPr txBox="1"/>
          <p:nvPr/>
        </p:nvSpPr>
        <p:spPr>
          <a:xfrm>
            <a:off x="179512" y="111278"/>
            <a:ext cx="8964488" cy="1009671"/>
          </a:xfrm>
          <a:prstGeom prst="rect">
            <a:avLst/>
          </a:prstGeom>
        </p:spPr>
        <p:txBody>
          <a:bodyPr vert="horz" lIns="91440" tIns="45720" rIns="91440" bIns="45720" rtlCol="0" anchor="t">
            <a:normAutofit/>
          </a:bodyPr>
          <a:lstStyle/>
          <a:p>
            <a:pPr>
              <a:lnSpc>
                <a:spcPct val="90000"/>
              </a:lnSpc>
              <a:spcAft>
                <a:spcPts val="600"/>
              </a:spcAft>
            </a:pPr>
            <a:r>
              <a:rPr lang="en-US" sz="3200" dirty="0">
                <a:solidFill>
                  <a:schemeClr val="bg1"/>
                </a:solidFill>
                <a:latin typeface="Arial" panose="020B0604020202020204" pitchFamily="34" charset="0"/>
                <a:cs typeface="Arial" panose="020B0604020202020204" pitchFamily="34" charset="0"/>
              </a:rPr>
              <a:t>New missionary for Native American outreach in the </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Four Corners region</a:t>
            </a:r>
          </a:p>
        </p:txBody>
      </p:sp>
      <p:pic>
        <p:nvPicPr>
          <p:cNvPr id="4" name="Picture 3" descr="A person in a suit smiling&#10;&#10;Description automatically generated">
            <a:extLst>
              <a:ext uri="{FF2B5EF4-FFF2-40B4-BE49-F238E27FC236}">
                <a16:creationId xmlns:a16="http://schemas.microsoft.com/office/drawing/2014/main" id="{843FB55F-D432-28A7-8947-9C0668CDE001}"/>
              </a:ext>
            </a:extLst>
          </p:cNvPr>
          <p:cNvPicPr>
            <a:picLocks noChangeAspect="1"/>
          </p:cNvPicPr>
          <p:nvPr/>
        </p:nvPicPr>
        <p:blipFill rotWithShape="1">
          <a:blip r:embed="rId4">
            <a:extLst>
              <a:ext uri="{28A0092B-C50C-407E-A947-70E740481C1C}">
                <a14:useLocalDpi xmlns:a14="http://schemas.microsoft.com/office/drawing/2010/main" val="0"/>
              </a:ext>
            </a:extLst>
          </a:blip>
          <a:srcRect t="8000"/>
          <a:stretch/>
        </p:blipFill>
        <p:spPr>
          <a:xfrm>
            <a:off x="6444208" y="2211710"/>
            <a:ext cx="2339863" cy="2690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79201677"/>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tanding in a room&#10;&#10;Description automatically generated">
            <a:extLst>
              <a:ext uri="{FF2B5EF4-FFF2-40B4-BE49-F238E27FC236}">
                <a16:creationId xmlns:a16="http://schemas.microsoft.com/office/drawing/2014/main" id="{612D7319-89BC-27A1-FCD4-8141627B12A5}"/>
              </a:ext>
            </a:extLst>
          </p:cNvPr>
          <p:cNvPicPr>
            <a:picLocks noChangeAspect="1"/>
          </p:cNvPicPr>
          <p:nvPr/>
        </p:nvPicPr>
        <p:blipFill rotWithShape="1">
          <a:blip r:embed="rId3">
            <a:extLst>
              <a:ext uri="{28A0092B-C50C-407E-A947-70E740481C1C}">
                <a14:useLocalDpi xmlns:a14="http://schemas.microsoft.com/office/drawing/2010/main" val="0"/>
              </a:ext>
            </a:extLst>
          </a:blip>
          <a:srcRect l="4024" t="14116" r="10884"/>
          <a:stretch/>
        </p:blipFill>
        <p:spPr>
          <a:xfrm>
            <a:off x="-24063" y="-19957"/>
            <a:ext cx="9168063" cy="5205000"/>
          </a:xfrm>
          <a:prstGeom prst="rect">
            <a:avLst/>
          </a:prstGeom>
        </p:spPr>
      </p:pic>
      <p:sp>
        <p:nvSpPr>
          <p:cNvPr id="4" name="Rectangle 3">
            <a:extLst>
              <a:ext uri="{FF2B5EF4-FFF2-40B4-BE49-F238E27FC236}">
                <a16:creationId xmlns:a16="http://schemas.microsoft.com/office/drawing/2014/main" id="{52CD50B8-D990-4FAF-8AEC-F228BD46079C}"/>
              </a:ext>
            </a:extLst>
          </p:cNvPr>
          <p:cNvSpPr/>
          <p:nvPr/>
        </p:nvSpPr>
        <p:spPr>
          <a:xfrm>
            <a:off x="-24063" y="3867894"/>
            <a:ext cx="9192126" cy="131714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C5BDC12-5E4F-438C-9C9D-99E7CCAADEEF}"/>
              </a:ext>
            </a:extLst>
          </p:cNvPr>
          <p:cNvSpPr txBox="1"/>
          <p:nvPr/>
        </p:nvSpPr>
        <p:spPr>
          <a:xfrm>
            <a:off x="251520" y="4002214"/>
            <a:ext cx="8424936" cy="1048507"/>
          </a:xfrm>
          <a:prstGeom prst="rect">
            <a:avLst/>
          </a:prstGeom>
        </p:spPr>
        <p:txBody>
          <a:bodyPr vert="horz" lIns="91440" tIns="45720" rIns="91440" bIns="45720" rtlCol="0" anchor="t">
            <a:normAutofit/>
          </a:bodyPr>
          <a:lstStyle/>
          <a:p>
            <a:pPr>
              <a:lnSpc>
                <a:spcPct val="90000"/>
              </a:lnSpc>
              <a:spcAft>
                <a:spcPts val="0"/>
              </a:spcAft>
            </a:pP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34 groups </a:t>
            </a:r>
            <a:r>
              <a:rPr lang="en-US" sz="3200" dirty="0">
                <a:solidFill>
                  <a:schemeClr val="bg1"/>
                </a:solidFill>
                <a:latin typeface="Arial" panose="020B0604020202020204" pitchFamily="34" charset="0"/>
                <a:cs typeface="Arial" panose="020B0604020202020204" pitchFamily="34" charset="0"/>
              </a:rPr>
              <a:t>meeting regularly in Latin America for worship and study</a:t>
            </a:r>
          </a:p>
        </p:txBody>
      </p:sp>
    </p:spTree>
    <p:extLst>
      <p:ext uri="{BB962C8B-B14F-4D97-AF65-F5344CB8AC3E}">
        <p14:creationId xmlns:p14="http://schemas.microsoft.com/office/powerpoint/2010/main" val="2641443709"/>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ELS World Missions - Sharing the gospel in expected and unexpected places">
            <a:hlinkClick r:id="" action="ppaction://media"/>
            <a:extLst>
              <a:ext uri="{FF2B5EF4-FFF2-40B4-BE49-F238E27FC236}">
                <a16:creationId xmlns:a16="http://schemas.microsoft.com/office/drawing/2014/main" id="{C70267D7-8975-6CCF-D5A3-D393E93EF3DF}"/>
              </a:ext>
            </a:extLst>
          </p:cNvPr>
          <p:cNvPicPr>
            <a:picLocks noRot="1" noChangeAspect="1"/>
          </p:cNvPicPr>
          <p:nvPr>
            <a:videoFile r:link="rId1"/>
          </p:nvPr>
        </p:nvPicPr>
        <p:blipFill>
          <a:blip r:embed="rId4"/>
          <a:stretch>
            <a:fillRect/>
          </a:stretch>
        </p:blipFill>
        <p:spPr>
          <a:xfrm>
            <a:off x="6350" y="0"/>
            <a:ext cx="9129713" cy="5143500"/>
          </a:xfrm>
          <a:prstGeom prst="rect">
            <a:avLst/>
          </a:prstGeom>
        </p:spPr>
      </p:pic>
    </p:spTree>
    <p:extLst>
      <p:ext uri="{BB962C8B-B14F-4D97-AF65-F5344CB8AC3E}">
        <p14:creationId xmlns:p14="http://schemas.microsoft.com/office/powerpoint/2010/main" val="3234332478"/>
      </p:ext>
    </p:extLst>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 standing in a tent&#10;&#10;Description automatically generated">
            <a:extLst>
              <a:ext uri="{FF2B5EF4-FFF2-40B4-BE49-F238E27FC236}">
                <a16:creationId xmlns:a16="http://schemas.microsoft.com/office/drawing/2014/main" id="{9A4017E6-CB8C-3F50-C3E5-E17EB2AF1E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852160" cy="5143500"/>
          </a:xfrm>
          <a:prstGeom prst="rect">
            <a:avLst/>
          </a:prstGeom>
        </p:spPr>
      </p:pic>
      <p:pic>
        <p:nvPicPr>
          <p:cNvPr id="5" name="Picture 4" descr="A person and person sitting on a couch with a child&#10;&#10;Description automatically generated">
            <a:extLst>
              <a:ext uri="{FF2B5EF4-FFF2-40B4-BE49-F238E27FC236}">
                <a16:creationId xmlns:a16="http://schemas.microsoft.com/office/drawing/2014/main" id="{4F8ECD0F-5BC6-DF59-577E-55C0EC5ED1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3793" y="0"/>
            <a:ext cx="3857625" cy="5143500"/>
          </a:xfrm>
          <a:prstGeom prst="rect">
            <a:avLst/>
          </a:prstGeom>
        </p:spPr>
      </p:pic>
      <p:sp>
        <p:nvSpPr>
          <p:cNvPr id="6" name="Rectangle 5">
            <a:extLst>
              <a:ext uri="{FF2B5EF4-FFF2-40B4-BE49-F238E27FC236}">
                <a16:creationId xmlns:a16="http://schemas.microsoft.com/office/drawing/2014/main" id="{8B8A805E-7AC9-3F55-A69E-AC9CAFA17B5B}"/>
              </a:ext>
            </a:extLst>
          </p:cNvPr>
          <p:cNvSpPr/>
          <p:nvPr/>
        </p:nvSpPr>
        <p:spPr>
          <a:xfrm>
            <a:off x="13600" y="3939902"/>
            <a:ext cx="9192126" cy="12035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1C92C71-DF21-36D7-6412-5E0C567006D8}"/>
              </a:ext>
            </a:extLst>
          </p:cNvPr>
          <p:cNvSpPr txBox="1"/>
          <p:nvPr/>
        </p:nvSpPr>
        <p:spPr>
          <a:xfrm>
            <a:off x="251520" y="4094993"/>
            <a:ext cx="8424936" cy="1048507"/>
          </a:xfrm>
          <a:prstGeom prst="rect">
            <a:avLst/>
          </a:prstGeom>
        </p:spPr>
        <p:txBody>
          <a:bodyPr vert="horz" lIns="91440" tIns="45720" rIns="91440" bIns="45720" rtlCol="0" anchor="t">
            <a:normAutofit/>
          </a:bodyPr>
          <a:lstStyle/>
          <a:p>
            <a:pPr>
              <a:lnSpc>
                <a:spcPct val="90000"/>
              </a:lnSpc>
              <a:spcAft>
                <a:spcPts val="0"/>
              </a:spcAft>
            </a:pP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TELL Network </a:t>
            </a:r>
            <a:r>
              <a:rPr lang="en-US" sz="3200" dirty="0">
                <a:solidFill>
                  <a:schemeClr val="bg1"/>
                </a:solidFill>
                <a:latin typeface="Arial" panose="020B0604020202020204" pitchFamily="34" charset="0"/>
                <a:cs typeface="Arial" panose="020B0604020202020204" pitchFamily="34" charset="0"/>
              </a:rPr>
              <a:t>expanding rapidly throughout Africa</a:t>
            </a:r>
          </a:p>
        </p:txBody>
      </p:sp>
    </p:spTree>
    <p:extLst>
      <p:ext uri="{BB962C8B-B14F-4D97-AF65-F5344CB8AC3E}">
        <p14:creationId xmlns:p14="http://schemas.microsoft.com/office/powerpoint/2010/main" val="115951842"/>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44DDA3-1E29-4D38-BF74-5232676B5ED8}"/>
              </a:ext>
            </a:extLst>
          </p:cNvPr>
          <p:cNvSpPr>
            <a:spLocks noGrp="1"/>
          </p:cNvSpPr>
          <p:nvPr>
            <p:ph type="title"/>
          </p:nvPr>
        </p:nvSpPr>
        <p:spPr/>
        <p:txBody>
          <a:bodyPr/>
          <a:lstStyle/>
          <a:p>
            <a:r>
              <a:rPr lang="en-US" b="1" dirty="0">
                <a:solidFill>
                  <a:schemeClr val="bg1"/>
                </a:solidFill>
                <a:latin typeface="Arial" panose="020B0604020202020204" pitchFamily="34" charset="0"/>
                <a:cs typeface="Arial" panose="020B0604020202020204" pitchFamily="34" charset="0"/>
              </a:rPr>
              <a:t>All to God’s Glory!</a:t>
            </a:r>
          </a:p>
        </p:txBody>
      </p:sp>
      <p:sp>
        <p:nvSpPr>
          <p:cNvPr id="4" name="Content Placeholder 3">
            <a:extLst>
              <a:ext uri="{FF2B5EF4-FFF2-40B4-BE49-F238E27FC236}">
                <a16:creationId xmlns:a16="http://schemas.microsoft.com/office/drawing/2014/main" id="{91E4EEFB-D9B8-4004-B9C9-444C30C95AC3}"/>
              </a:ext>
            </a:extLst>
          </p:cNvPr>
          <p:cNvSpPr>
            <a:spLocks noGrp="1"/>
          </p:cNvSpPr>
          <p:nvPr>
            <p:ph idx="1"/>
          </p:nvPr>
        </p:nvSpPr>
        <p:spPr>
          <a:xfrm>
            <a:off x="626377" y="1707532"/>
            <a:ext cx="7886700" cy="2808312"/>
          </a:xfrm>
        </p:spPr>
        <p:txBody>
          <a:bodyPr>
            <a:normAutofit/>
          </a:bodyPr>
          <a:lstStyle/>
          <a:p>
            <a:pPr marL="0" indent="0">
              <a:buNone/>
            </a:pPr>
            <a:r>
              <a:rPr lang="en-US" sz="2800" dirty="0">
                <a:solidFill>
                  <a:schemeClr val="bg1"/>
                </a:solidFill>
              </a:rPr>
              <a:t>“After this I looked, and there before me was a great multitude that no one could count, from every nation, tribe, people and language, standing before the throne and before the Lamb.”</a:t>
            </a:r>
          </a:p>
          <a:p>
            <a:pPr marL="0" indent="0">
              <a:buNone/>
            </a:pPr>
            <a:endParaRPr lang="en-US" sz="2800" dirty="0">
              <a:solidFill>
                <a:schemeClr val="bg1"/>
              </a:solidFill>
            </a:endParaRPr>
          </a:p>
          <a:p>
            <a:pPr marL="0" indent="0" algn="r">
              <a:buNone/>
            </a:pPr>
            <a:r>
              <a:rPr lang="en-US" sz="2800" b="1" dirty="0">
                <a:solidFill>
                  <a:schemeClr val="bg1"/>
                </a:solidFill>
                <a:effectLst>
                  <a:outerShdw blurRad="38100" dist="38100" dir="2700000" algn="tl">
                    <a:srgbClr val="000000">
                      <a:alpha val="43137"/>
                    </a:srgbClr>
                  </a:outerShdw>
                </a:effectLst>
              </a:rPr>
              <a:t>Revelation 7:9</a:t>
            </a:r>
          </a:p>
        </p:txBody>
      </p:sp>
      <p:pic>
        <p:nvPicPr>
          <p:cNvPr id="5" name="Picture 4">
            <a:extLst>
              <a:ext uri="{FF2B5EF4-FFF2-40B4-BE49-F238E27FC236}">
                <a16:creationId xmlns:a16="http://schemas.microsoft.com/office/drawing/2014/main" id="{BEA4FE93-0BD4-48DC-B98F-AF2AF5504295}"/>
              </a:ext>
            </a:extLst>
          </p:cNvPr>
          <p:cNvPicPr>
            <a:picLocks noChangeAspect="1"/>
          </p:cNvPicPr>
          <p:nvPr/>
        </p:nvPicPr>
        <p:blipFill>
          <a:blip r:embed="rId3"/>
          <a:stretch>
            <a:fillRect/>
          </a:stretch>
        </p:blipFill>
        <p:spPr>
          <a:xfrm>
            <a:off x="375316" y="1131590"/>
            <a:ext cx="8388823" cy="6097"/>
          </a:xfrm>
          <a:prstGeom prst="rect">
            <a:avLst/>
          </a:prstGeom>
        </p:spPr>
      </p:pic>
      <p:pic>
        <p:nvPicPr>
          <p:cNvPr id="2" name="Picture 1">
            <a:extLst>
              <a:ext uri="{FF2B5EF4-FFF2-40B4-BE49-F238E27FC236}">
                <a16:creationId xmlns:a16="http://schemas.microsoft.com/office/drawing/2014/main" id="{12CCE38D-929B-4DDC-8E23-5DCB75BE5D8B}"/>
              </a:ext>
            </a:extLst>
          </p:cNvPr>
          <p:cNvPicPr>
            <a:picLocks noChangeAspect="1"/>
          </p:cNvPicPr>
          <p:nvPr/>
        </p:nvPicPr>
        <p:blipFill>
          <a:blip r:embed="rId4"/>
          <a:stretch>
            <a:fillRect/>
          </a:stretch>
        </p:blipFill>
        <p:spPr>
          <a:xfrm>
            <a:off x="7164752" y="273844"/>
            <a:ext cx="1633870" cy="554784"/>
          </a:xfrm>
          <a:prstGeom prst="rect">
            <a:avLst/>
          </a:prstGeom>
        </p:spPr>
      </p:pic>
    </p:spTree>
    <p:extLst>
      <p:ext uri="{BB962C8B-B14F-4D97-AF65-F5344CB8AC3E}">
        <p14:creationId xmlns:p14="http://schemas.microsoft.com/office/powerpoint/2010/main" val="79061337"/>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46D18E-D7B8-4208-BFC1-08FAA05E12D2}"/>
              </a:ext>
            </a:extLst>
          </p:cNvPr>
          <p:cNvSpPr txBox="1"/>
          <p:nvPr/>
        </p:nvSpPr>
        <p:spPr>
          <a:xfrm>
            <a:off x="683568" y="3467184"/>
            <a:ext cx="8208912" cy="1446550"/>
          </a:xfrm>
          <a:prstGeom prst="rect">
            <a:avLst/>
          </a:prstGeom>
          <a:noFill/>
        </p:spPr>
        <p:txBody>
          <a:bodyPr wrap="square" rtlCol="0">
            <a:spAutoFit/>
          </a:bodyPr>
          <a:lstStyle/>
          <a:p>
            <a:pPr algn="r">
              <a:spcAft>
                <a:spcPts val="1800"/>
              </a:spcAft>
            </a:pPr>
            <a:r>
              <a:rPr lang="en-US" sz="4400" b="1" dirty="0">
                <a:solidFill>
                  <a:schemeClr val="bg1"/>
                </a:solidFill>
                <a:effectLst>
                  <a:outerShdw blurRad="38100" dist="38100" dir="2700000" algn="tl">
                    <a:srgbClr val="000000">
                      <a:alpha val="43137"/>
                    </a:srgbClr>
                  </a:outerShdw>
                </a:effectLst>
              </a:rPr>
              <a:t>Worldwide network of Mission Partners</a:t>
            </a:r>
          </a:p>
        </p:txBody>
      </p:sp>
      <p:pic>
        <p:nvPicPr>
          <p:cNvPr id="7" name="Picture 6">
            <a:extLst>
              <a:ext uri="{FF2B5EF4-FFF2-40B4-BE49-F238E27FC236}">
                <a16:creationId xmlns:a16="http://schemas.microsoft.com/office/drawing/2014/main" id="{9ECFC71D-D4E7-437B-AE09-40B062F73585}"/>
              </a:ext>
            </a:extLst>
          </p:cNvPr>
          <p:cNvPicPr>
            <a:picLocks noChangeAspect="1"/>
          </p:cNvPicPr>
          <p:nvPr/>
        </p:nvPicPr>
        <p:blipFill>
          <a:blip r:embed="rId3"/>
          <a:stretch>
            <a:fillRect/>
          </a:stretch>
        </p:blipFill>
        <p:spPr>
          <a:xfrm>
            <a:off x="237187" y="195486"/>
            <a:ext cx="1346481" cy="457200"/>
          </a:xfrm>
          <a:prstGeom prst="rect">
            <a:avLst/>
          </a:prstGeom>
        </p:spPr>
      </p:pic>
    </p:spTree>
    <p:extLst>
      <p:ext uri="{BB962C8B-B14F-4D97-AF65-F5344CB8AC3E}">
        <p14:creationId xmlns:p14="http://schemas.microsoft.com/office/powerpoint/2010/main" val="1174052262"/>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men wearing robes and standing in front of a table with a cross&#10;&#10;Description automatically generated">
            <a:extLst>
              <a:ext uri="{FF2B5EF4-FFF2-40B4-BE49-F238E27FC236}">
                <a16:creationId xmlns:a16="http://schemas.microsoft.com/office/drawing/2014/main" id="{2E88961F-6C27-6D79-0DD7-3C29FB82624A}"/>
              </a:ext>
            </a:extLst>
          </p:cNvPr>
          <p:cNvPicPr>
            <a:picLocks noChangeAspect="1"/>
          </p:cNvPicPr>
          <p:nvPr/>
        </p:nvPicPr>
        <p:blipFill rotWithShape="1">
          <a:blip r:embed="rId3">
            <a:extLst>
              <a:ext uri="{28A0092B-C50C-407E-A947-70E740481C1C}">
                <a14:useLocalDpi xmlns:a14="http://schemas.microsoft.com/office/drawing/2010/main" val="0"/>
              </a:ext>
            </a:extLst>
          </a:blip>
          <a:srcRect l="1248" r="9864"/>
          <a:stretch/>
        </p:blipFill>
        <p:spPr>
          <a:xfrm>
            <a:off x="4556901" y="0"/>
            <a:ext cx="4572000" cy="5143500"/>
          </a:xfrm>
          <a:prstGeom prst="rect">
            <a:avLst/>
          </a:prstGeom>
        </p:spPr>
      </p:pic>
      <p:pic>
        <p:nvPicPr>
          <p:cNvPr id="6" name="Picture 5" descr="A statue on a mountain with a city in the background&#10;&#10;Description automatically generated">
            <a:extLst>
              <a:ext uri="{FF2B5EF4-FFF2-40B4-BE49-F238E27FC236}">
                <a16:creationId xmlns:a16="http://schemas.microsoft.com/office/drawing/2014/main" id="{F5A14CE8-054C-177E-F492-274A2D2D5A2D}"/>
              </a:ext>
            </a:extLst>
          </p:cNvPr>
          <p:cNvPicPr>
            <a:picLocks noChangeAspect="1"/>
          </p:cNvPicPr>
          <p:nvPr/>
        </p:nvPicPr>
        <p:blipFill rotWithShape="1">
          <a:blip r:embed="rId4">
            <a:extLst>
              <a:ext uri="{28A0092B-C50C-407E-A947-70E740481C1C}">
                <a14:useLocalDpi xmlns:a14="http://schemas.microsoft.com/office/drawing/2010/main" val="0"/>
              </a:ext>
            </a:extLst>
          </a:blip>
          <a:srcRect t="20601" b="4399"/>
          <a:stretch/>
        </p:blipFill>
        <p:spPr>
          <a:xfrm>
            <a:off x="0" y="0"/>
            <a:ext cx="4572000" cy="5143500"/>
          </a:xfrm>
          <a:prstGeom prst="rect">
            <a:avLst/>
          </a:prstGeom>
        </p:spPr>
      </p:pic>
      <p:pic>
        <p:nvPicPr>
          <p:cNvPr id="2" name="Picture 1" descr="blackopacity30.png">
            <a:extLst>
              <a:ext uri="{FF2B5EF4-FFF2-40B4-BE49-F238E27FC236}">
                <a16:creationId xmlns:a16="http://schemas.microsoft.com/office/drawing/2014/main" id="{62CB0186-F3A1-CBFE-480E-5A768F0716B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3939902"/>
            <a:ext cx="9144000" cy="1203598"/>
          </a:xfrm>
          <a:prstGeom prst="rect">
            <a:avLst/>
          </a:prstGeom>
        </p:spPr>
      </p:pic>
      <p:sp>
        <p:nvSpPr>
          <p:cNvPr id="3" name="TextBox 2">
            <a:extLst>
              <a:ext uri="{FF2B5EF4-FFF2-40B4-BE49-F238E27FC236}">
                <a16:creationId xmlns:a16="http://schemas.microsoft.com/office/drawing/2014/main" id="{C2D555E6-86A4-5B0C-3976-2D726E33321D}"/>
              </a:ext>
            </a:extLst>
          </p:cNvPr>
          <p:cNvSpPr txBox="1"/>
          <p:nvPr/>
        </p:nvSpPr>
        <p:spPr>
          <a:xfrm>
            <a:off x="251520" y="4003092"/>
            <a:ext cx="8892480" cy="1077218"/>
          </a:xfrm>
          <a:prstGeom prst="rect">
            <a:avLst/>
          </a:prstGeom>
          <a:noFill/>
        </p:spPr>
        <p:txBody>
          <a:bodyPr wrap="square">
            <a:spAutoFit/>
          </a:bodyPr>
          <a:lstStyle/>
          <a:p>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Sister synod in Portugal commissions </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missionary in Brazil</a:t>
            </a:r>
            <a:endPar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830485"/>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ainbow over a body of water&#10;&#10;Description automatically generated">
            <a:extLst>
              <a:ext uri="{FF2B5EF4-FFF2-40B4-BE49-F238E27FC236}">
                <a16:creationId xmlns:a16="http://schemas.microsoft.com/office/drawing/2014/main" id="{DC15BB0A-D30D-5ACE-0C96-C6D87C305F79}"/>
              </a:ext>
            </a:extLst>
          </p:cNvPr>
          <p:cNvPicPr>
            <a:picLocks noChangeAspect="1"/>
          </p:cNvPicPr>
          <p:nvPr/>
        </p:nvPicPr>
        <p:blipFill rotWithShape="1">
          <a:blip r:embed="rId3">
            <a:extLst>
              <a:ext uri="{28A0092B-C50C-407E-A947-70E740481C1C}">
                <a14:useLocalDpi xmlns:a14="http://schemas.microsoft.com/office/drawing/2010/main" val="0"/>
              </a:ext>
            </a:extLst>
          </a:blip>
          <a:srcRect l="7350" r="25983"/>
          <a:stretch/>
        </p:blipFill>
        <p:spPr>
          <a:xfrm>
            <a:off x="0" y="0"/>
            <a:ext cx="4572000" cy="5143500"/>
          </a:xfrm>
          <a:prstGeom prst="rect">
            <a:avLst/>
          </a:prstGeom>
        </p:spPr>
      </p:pic>
      <p:pic>
        <p:nvPicPr>
          <p:cNvPr id="8" name="Picture 7" descr="A group of people sitting around a table&#10;&#10;Description automatically generated">
            <a:extLst>
              <a:ext uri="{FF2B5EF4-FFF2-40B4-BE49-F238E27FC236}">
                <a16:creationId xmlns:a16="http://schemas.microsoft.com/office/drawing/2014/main" id="{FF232BA3-C292-0978-D7CB-41DD1DD95182}"/>
              </a:ext>
            </a:extLst>
          </p:cNvPr>
          <p:cNvPicPr>
            <a:picLocks noChangeAspect="1"/>
          </p:cNvPicPr>
          <p:nvPr/>
        </p:nvPicPr>
        <p:blipFill rotWithShape="1">
          <a:blip r:embed="rId4">
            <a:extLst>
              <a:ext uri="{28A0092B-C50C-407E-A947-70E740481C1C}">
                <a14:useLocalDpi xmlns:a14="http://schemas.microsoft.com/office/drawing/2010/main" val="0"/>
              </a:ext>
            </a:extLst>
          </a:blip>
          <a:srcRect l="33089"/>
          <a:stretch/>
        </p:blipFill>
        <p:spPr>
          <a:xfrm>
            <a:off x="4572000" y="0"/>
            <a:ext cx="4588768" cy="5143500"/>
          </a:xfrm>
          <a:prstGeom prst="rect">
            <a:avLst/>
          </a:prstGeom>
        </p:spPr>
      </p:pic>
      <p:pic>
        <p:nvPicPr>
          <p:cNvPr id="4" name="Picture 3" descr="blackopacity30.png">
            <a:extLst>
              <a:ext uri="{FF2B5EF4-FFF2-40B4-BE49-F238E27FC236}">
                <a16:creationId xmlns:a16="http://schemas.microsoft.com/office/drawing/2014/main" id="{944F8A80-7DAD-318C-A4DE-F966FDFF2DB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4066282"/>
            <a:ext cx="9144000" cy="1077218"/>
          </a:xfrm>
          <a:prstGeom prst="rect">
            <a:avLst/>
          </a:prstGeom>
        </p:spPr>
      </p:pic>
      <p:sp>
        <p:nvSpPr>
          <p:cNvPr id="5" name="TextBox 4">
            <a:extLst>
              <a:ext uri="{FF2B5EF4-FFF2-40B4-BE49-F238E27FC236}">
                <a16:creationId xmlns:a16="http://schemas.microsoft.com/office/drawing/2014/main" id="{4969B18C-CF4C-D03A-D898-DE0CB1EAF471}"/>
              </a:ext>
            </a:extLst>
          </p:cNvPr>
          <p:cNvSpPr txBox="1"/>
          <p:nvPr/>
        </p:nvSpPr>
        <p:spPr>
          <a:xfrm>
            <a:off x="179512" y="4068761"/>
            <a:ext cx="8549062" cy="1077218"/>
          </a:xfrm>
          <a:prstGeom prst="rect">
            <a:avLst/>
          </a:prstGeom>
          <a:noFill/>
        </p:spPr>
        <p:txBody>
          <a:bodyPr wrap="square">
            <a:spAutoFit/>
          </a:bodyPr>
          <a:lstStyle/>
          <a:p>
            <a:r>
              <a:rPr lang="en-US" sz="3200" dirty="0">
                <a:solidFill>
                  <a:schemeClr val="bg1"/>
                </a:solidFill>
                <a:effectLst/>
                <a:latin typeface="Arial" panose="020B0604020202020204" pitchFamily="34" charset="0"/>
                <a:ea typeface="Calibri" panose="020F0502020204030204" pitchFamily="34" charset="0"/>
                <a:cs typeface="Arial" panose="020B0604020202020204" pitchFamily="34" charset="0"/>
              </a:rPr>
              <a:t>New mission work in New Zealand through </a:t>
            </a:r>
            <a:br>
              <a:rPr lang="en-US" sz="3200" dirty="0">
                <a:solidFill>
                  <a:schemeClr val="bg1"/>
                </a:solidFill>
                <a:effectLst/>
                <a:latin typeface="Arial" panose="020B0604020202020204" pitchFamily="34" charset="0"/>
                <a:ea typeface="Calibri" panose="020F0502020204030204" pitchFamily="34" charset="0"/>
                <a:cs typeface="Arial" panose="020B0604020202020204" pitchFamily="34" charset="0"/>
              </a:rPr>
            </a:br>
            <a:r>
              <a:rPr lang="en-US" sz="3200" b="1" i="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SALEM</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Hong Kong</a:t>
            </a:r>
          </a:p>
        </p:txBody>
      </p:sp>
    </p:spTree>
    <p:extLst>
      <p:ext uri="{BB962C8B-B14F-4D97-AF65-F5344CB8AC3E}">
        <p14:creationId xmlns:p14="http://schemas.microsoft.com/office/powerpoint/2010/main" val="174265314"/>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ach with a body of water and a person walking on it&#10;&#10;Description automatically generated">
            <a:extLst>
              <a:ext uri="{FF2B5EF4-FFF2-40B4-BE49-F238E27FC236}">
                <a16:creationId xmlns:a16="http://schemas.microsoft.com/office/drawing/2014/main" id="{B83B44A6-289C-C44F-5D9B-95304EC7F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43" y="-7677"/>
            <a:ext cx="6858000" cy="5143500"/>
          </a:xfrm>
          <a:prstGeom prst="rect">
            <a:avLst/>
          </a:prstGeom>
        </p:spPr>
      </p:pic>
      <p:pic>
        <p:nvPicPr>
          <p:cNvPr id="5" name="Picture 4" descr="A cityscape with trees&#10;&#10;Description automatically generated">
            <a:extLst>
              <a:ext uri="{FF2B5EF4-FFF2-40B4-BE49-F238E27FC236}">
                <a16:creationId xmlns:a16="http://schemas.microsoft.com/office/drawing/2014/main" id="{44959541-422E-E213-01BF-A01AA24CA074}"/>
              </a:ext>
            </a:extLst>
          </p:cNvPr>
          <p:cNvPicPr>
            <a:picLocks noChangeAspect="1"/>
          </p:cNvPicPr>
          <p:nvPr/>
        </p:nvPicPr>
        <p:blipFill rotWithShape="1">
          <a:blip r:embed="rId4">
            <a:extLst>
              <a:ext uri="{28A0092B-C50C-407E-A947-70E740481C1C}">
                <a14:useLocalDpi xmlns:a14="http://schemas.microsoft.com/office/drawing/2010/main" val="0"/>
              </a:ext>
            </a:extLst>
          </a:blip>
          <a:srcRect l="17450" t="7580" r="27951" b="8342"/>
          <a:stretch/>
        </p:blipFill>
        <p:spPr>
          <a:xfrm>
            <a:off x="4716140" y="7677"/>
            <a:ext cx="4440203" cy="5128146"/>
          </a:xfrm>
          <a:prstGeom prst="rect">
            <a:avLst/>
          </a:prstGeom>
        </p:spPr>
      </p:pic>
      <p:pic>
        <p:nvPicPr>
          <p:cNvPr id="7" name="Picture 6" descr="blackopacity30.png">
            <a:extLst>
              <a:ext uri="{FF2B5EF4-FFF2-40B4-BE49-F238E27FC236}">
                <a16:creationId xmlns:a16="http://schemas.microsoft.com/office/drawing/2014/main" id="{E28C816F-1EC4-1417-C63F-E9B102D655E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4066282"/>
            <a:ext cx="9144000" cy="1077218"/>
          </a:xfrm>
          <a:prstGeom prst="rect">
            <a:avLst/>
          </a:prstGeom>
        </p:spPr>
      </p:pic>
      <p:sp>
        <p:nvSpPr>
          <p:cNvPr id="6" name="TextBox 5">
            <a:extLst>
              <a:ext uri="{FF2B5EF4-FFF2-40B4-BE49-F238E27FC236}">
                <a16:creationId xmlns:a16="http://schemas.microsoft.com/office/drawing/2014/main" id="{C608CE06-8C2C-1139-D3FA-CD97C8944B23}"/>
              </a:ext>
            </a:extLst>
          </p:cNvPr>
          <p:cNvSpPr txBox="1"/>
          <p:nvPr/>
        </p:nvSpPr>
        <p:spPr>
          <a:xfrm>
            <a:off x="153330" y="4312503"/>
            <a:ext cx="8549062" cy="584775"/>
          </a:xfrm>
          <a:prstGeom prst="rect">
            <a:avLst/>
          </a:prstGeom>
          <a:noFill/>
        </p:spPr>
        <p:txBody>
          <a:bodyPr wrap="square">
            <a:spAutoFit/>
          </a:bodyPr>
          <a:lstStyle/>
          <a:p>
            <a:r>
              <a:rPr lang="en-US" sz="3200" dirty="0">
                <a:solidFill>
                  <a:schemeClr val="bg1"/>
                </a:solidFill>
                <a:effectLst/>
                <a:latin typeface="Arial" panose="020B0604020202020204" pitchFamily="34" charset="0"/>
                <a:ea typeface="Calibri" panose="020F0502020204030204" pitchFamily="34" charset="0"/>
                <a:cs typeface="Arial" panose="020B0604020202020204" pitchFamily="34" charset="0"/>
              </a:rPr>
              <a:t>Missionaries partnering in </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Australia</a:t>
            </a:r>
            <a:endPar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3633410"/>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high angle view of a city&#10;&#10;Description automatically generated">
            <a:extLst>
              <a:ext uri="{FF2B5EF4-FFF2-40B4-BE49-F238E27FC236}">
                <a16:creationId xmlns:a16="http://schemas.microsoft.com/office/drawing/2014/main" id="{C4B3F53C-14A9-E76C-6331-25822A8ECB0C}"/>
              </a:ext>
            </a:extLst>
          </p:cNvPr>
          <p:cNvPicPr>
            <a:picLocks noChangeAspect="1"/>
          </p:cNvPicPr>
          <p:nvPr/>
        </p:nvPicPr>
        <p:blipFill rotWithShape="1">
          <a:blip r:embed="rId3">
            <a:extLst>
              <a:ext uri="{28A0092B-C50C-407E-A947-70E740481C1C}">
                <a14:useLocalDpi xmlns:a14="http://schemas.microsoft.com/office/drawing/2010/main" val="0"/>
              </a:ext>
            </a:extLst>
          </a:blip>
          <a:srcRect r="22473"/>
          <a:stretch/>
        </p:blipFill>
        <p:spPr>
          <a:xfrm rot="5400000">
            <a:off x="-84707" y="87923"/>
            <a:ext cx="5197526" cy="5028112"/>
          </a:xfrm>
          <a:prstGeom prst="rect">
            <a:avLst/>
          </a:prstGeom>
        </p:spPr>
      </p:pic>
      <p:pic>
        <p:nvPicPr>
          <p:cNvPr id="6" name="Picture 5" descr="A group of men standing on a stone wall&#10;&#10;Description automatically generated">
            <a:extLst>
              <a:ext uri="{FF2B5EF4-FFF2-40B4-BE49-F238E27FC236}">
                <a16:creationId xmlns:a16="http://schemas.microsoft.com/office/drawing/2014/main" id="{B03AF6A9-2C61-57A3-10D9-3ED351ACE6B5}"/>
              </a:ext>
            </a:extLst>
          </p:cNvPr>
          <p:cNvPicPr>
            <a:picLocks noChangeAspect="1"/>
          </p:cNvPicPr>
          <p:nvPr/>
        </p:nvPicPr>
        <p:blipFill rotWithShape="1">
          <a:blip r:embed="rId4">
            <a:extLst>
              <a:ext uri="{28A0092B-C50C-407E-A947-70E740481C1C}">
                <a14:useLocalDpi xmlns:a14="http://schemas.microsoft.com/office/drawing/2010/main" val="0"/>
              </a:ext>
            </a:extLst>
          </a:blip>
          <a:srcRect l="24285" t="18801" r="30415" b="5989"/>
          <a:stretch/>
        </p:blipFill>
        <p:spPr>
          <a:xfrm>
            <a:off x="5004048" y="0"/>
            <a:ext cx="4164015" cy="5185043"/>
          </a:xfrm>
          <a:prstGeom prst="rect">
            <a:avLst/>
          </a:prstGeom>
        </p:spPr>
      </p:pic>
      <p:sp>
        <p:nvSpPr>
          <p:cNvPr id="4" name="Rectangle 3">
            <a:extLst>
              <a:ext uri="{FF2B5EF4-FFF2-40B4-BE49-F238E27FC236}">
                <a16:creationId xmlns:a16="http://schemas.microsoft.com/office/drawing/2014/main" id="{019A2F75-FC12-1AEC-A891-2408A762A026}"/>
              </a:ext>
            </a:extLst>
          </p:cNvPr>
          <p:cNvSpPr/>
          <p:nvPr/>
        </p:nvSpPr>
        <p:spPr>
          <a:xfrm>
            <a:off x="-24063" y="3867894"/>
            <a:ext cx="9192126" cy="131714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BD8AB8B-8B5B-55AE-03F6-0408D704F0D0}"/>
              </a:ext>
            </a:extLst>
          </p:cNvPr>
          <p:cNvSpPr txBox="1"/>
          <p:nvPr/>
        </p:nvSpPr>
        <p:spPr>
          <a:xfrm>
            <a:off x="251520" y="4002214"/>
            <a:ext cx="8424936" cy="1048507"/>
          </a:xfrm>
          <a:prstGeom prst="rect">
            <a:avLst/>
          </a:prstGeom>
        </p:spPr>
        <p:txBody>
          <a:bodyPr vert="horz" lIns="91440" tIns="45720" rIns="91440" bIns="45720" rtlCol="0" anchor="t">
            <a:normAutofit/>
          </a:bodyPr>
          <a:lstStyle/>
          <a:p>
            <a:pPr>
              <a:lnSpc>
                <a:spcPct val="90000"/>
              </a:lnSpc>
              <a:spcAft>
                <a:spcPts val="0"/>
              </a:spcAft>
            </a:pPr>
            <a:r>
              <a:rPr lang="en-US" sz="3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Powerful partnerships with existing churches in </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Latin America</a:t>
            </a:r>
            <a:endParaRPr lang="en-US"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4410246"/>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men standing in a desert&#10;&#10;Description automatically generated">
            <a:extLst>
              <a:ext uri="{FF2B5EF4-FFF2-40B4-BE49-F238E27FC236}">
                <a16:creationId xmlns:a16="http://schemas.microsoft.com/office/drawing/2014/main" id="{3C87DFFE-1FE6-2D44-7A72-AA6C0DAA9229}"/>
              </a:ext>
            </a:extLst>
          </p:cNvPr>
          <p:cNvPicPr>
            <a:picLocks noChangeAspect="1"/>
          </p:cNvPicPr>
          <p:nvPr/>
        </p:nvPicPr>
        <p:blipFill rotWithShape="1">
          <a:blip r:embed="rId3">
            <a:extLst>
              <a:ext uri="{28A0092B-C50C-407E-A947-70E740481C1C}">
                <a14:useLocalDpi xmlns:a14="http://schemas.microsoft.com/office/drawing/2010/main" val="0"/>
              </a:ext>
            </a:extLst>
          </a:blip>
          <a:srcRect t="24435"/>
          <a:stretch/>
        </p:blipFill>
        <p:spPr>
          <a:xfrm>
            <a:off x="19308" y="-27782"/>
            <a:ext cx="9124691" cy="5171281"/>
          </a:xfrm>
          <a:prstGeom prst="rect">
            <a:avLst/>
          </a:prstGeom>
        </p:spPr>
      </p:pic>
      <p:sp>
        <p:nvSpPr>
          <p:cNvPr id="6" name="Rectangle 5">
            <a:extLst>
              <a:ext uri="{FF2B5EF4-FFF2-40B4-BE49-F238E27FC236}">
                <a16:creationId xmlns:a16="http://schemas.microsoft.com/office/drawing/2014/main" id="{964C190F-FD29-429C-A7F8-B33DEA298963}"/>
              </a:ext>
            </a:extLst>
          </p:cNvPr>
          <p:cNvSpPr/>
          <p:nvPr/>
        </p:nvSpPr>
        <p:spPr>
          <a:xfrm>
            <a:off x="-14410" y="3994769"/>
            <a:ext cx="9192126" cy="114873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E27AF4B-36E0-47A5-B797-1419592D7016}"/>
              </a:ext>
            </a:extLst>
          </p:cNvPr>
          <p:cNvSpPr txBox="1"/>
          <p:nvPr/>
        </p:nvSpPr>
        <p:spPr>
          <a:xfrm>
            <a:off x="99409" y="4133829"/>
            <a:ext cx="8964488" cy="1009671"/>
          </a:xfrm>
          <a:prstGeom prst="rect">
            <a:avLst/>
          </a:prstGeom>
        </p:spPr>
        <p:txBody>
          <a:bodyPr vert="horz" lIns="91440" tIns="45720" rIns="91440" bIns="45720" rtlCol="0" anchor="t">
            <a:normAutofit fontScale="92500"/>
          </a:bodyPr>
          <a:lstStyle/>
          <a:p>
            <a:pPr>
              <a:lnSpc>
                <a:spcPct val="90000"/>
              </a:lnSpc>
              <a:spcAft>
                <a:spcPts val="600"/>
              </a:spcAft>
            </a:pPr>
            <a:r>
              <a:rPr lang="en-US" sz="3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Native Apache Christians </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reaching out to friends and family from other tribes </a:t>
            </a:r>
            <a:r>
              <a:rPr lang="en-US" sz="3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with the gospel</a:t>
            </a:r>
            <a:endParaRPr lang="en-US"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0092672"/>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46D18E-D7B8-4208-BFC1-08FAA05E12D2}"/>
              </a:ext>
            </a:extLst>
          </p:cNvPr>
          <p:cNvSpPr txBox="1"/>
          <p:nvPr/>
        </p:nvSpPr>
        <p:spPr>
          <a:xfrm>
            <a:off x="683568" y="3939902"/>
            <a:ext cx="8208912" cy="769441"/>
          </a:xfrm>
          <a:prstGeom prst="rect">
            <a:avLst/>
          </a:prstGeom>
          <a:noFill/>
        </p:spPr>
        <p:txBody>
          <a:bodyPr wrap="square" rtlCol="0">
            <a:spAutoFit/>
          </a:bodyPr>
          <a:lstStyle/>
          <a:p>
            <a:pPr algn="r">
              <a:spcAft>
                <a:spcPts val="1800"/>
              </a:spcAft>
            </a:pPr>
            <a:r>
              <a:rPr lang="en-US" sz="4400" b="1" dirty="0">
                <a:solidFill>
                  <a:schemeClr val="bg1"/>
                </a:solidFill>
                <a:effectLst>
                  <a:outerShdw blurRad="38100" dist="38100" dir="2700000" algn="tl">
                    <a:srgbClr val="000000">
                      <a:alpha val="43137"/>
                    </a:srgbClr>
                  </a:outerShdw>
                </a:effectLst>
              </a:rPr>
              <a:t>Training Mission Partners</a:t>
            </a:r>
          </a:p>
        </p:txBody>
      </p:sp>
      <p:pic>
        <p:nvPicPr>
          <p:cNvPr id="7" name="Picture 6">
            <a:extLst>
              <a:ext uri="{FF2B5EF4-FFF2-40B4-BE49-F238E27FC236}">
                <a16:creationId xmlns:a16="http://schemas.microsoft.com/office/drawing/2014/main" id="{9ECFC71D-D4E7-437B-AE09-40B062F73585}"/>
              </a:ext>
            </a:extLst>
          </p:cNvPr>
          <p:cNvPicPr>
            <a:picLocks noChangeAspect="1"/>
          </p:cNvPicPr>
          <p:nvPr/>
        </p:nvPicPr>
        <p:blipFill>
          <a:blip r:embed="rId3"/>
          <a:stretch>
            <a:fillRect/>
          </a:stretch>
        </p:blipFill>
        <p:spPr>
          <a:xfrm>
            <a:off x="237187" y="195486"/>
            <a:ext cx="1346481" cy="457200"/>
          </a:xfrm>
          <a:prstGeom prst="rect">
            <a:avLst/>
          </a:prstGeom>
        </p:spPr>
      </p:pic>
    </p:spTree>
    <p:extLst>
      <p:ext uri="{BB962C8B-B14F-4D97-AF65-F5344CB8AC3E}">
        <p14:creationId xmlns:p14="http://schemas.microsoft.com/office/powerpoint/2010/main" val="3015511272"/>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978C57143B2F4EB3BF9402E7B06E40" ma:contentTypeVersion="17" ma:contentTypeDescription="Create a new document." ma:contentTypeScope="" ma:versionID="6d450e6af8594b6a6aa1b85dfa6d6602">
  <xsd:schema xmlns:xsd="http://www.w3.org/2001/XMLSchema" xmlns:xs="http://www.w3.org/2001/XMLSchema" xmlns:p="http://schemas.microsoft.com/office/2006/metadata/properties" xmlns:ns2="131891c9-c40f-43c8-94b9-d64b4055cbfa" xmlns:ns3="5cd1452d-5967-4622-9749-a306807ee3c9" xmlns:ns4="9d1aa794-ada9-4a3e-9c2a-189f245fcbb8" targetNamespace="http://schemas.microsoft.com/office/2006/metadata/properties" ma:root="true" ma:fieldsID="5fcec68ebb794bb6eb1c8d0c575f375b" ns2:_="" ns3:_="" ns4:_="">
    <xsd:import namespace="131891c9-c40f-43c8-94b9-d64b4055cbfa"/>
    <xsd:import namespace="5cd1452d-5967-4622-9749-a306807ee3c9"/>
    <xsd:import namespace="9d1aa794-ada9-4a3e-9c2a-189f245fcbb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4:TaxCatchAll"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1891c9-c40f-43c8-94b9-d64b4055cbf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50e1b83-9df9-4a26-aedb-ff3d8b0dda66"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cd1452d-5967-4622-9749-a306807ee3c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1aa794-ada9-4a3e-9c2a-189f245fcbb8"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45bd596-0f8a-4080-98bd-aff5be4fd504}" ma:internalName="TaxCatchAll" ma:showField="CatchAllData" ma:web="5cd1452d-5967-4622-9749-a306807ee3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d1aa794-ada9-4a3e-9c2a-189f245fcbb8" xsi:nil="true"/>
    <SharedWithUsers xmlns="5cd1452d-5967-4622-9749-a306807ee3c9">
      <UserInfo>
        <DisplayName>Larry M. Schlomer</DisplayName>
        <AccountId>18</AccountId>
        <AccountType/>
      </UserInfo>
      <UserInfo>
        <DisplayName>Christine Dovnik</DisplayName>
        <AccountId>1300</AccountId>
        <AccountType/>
      </UserInfo>
      <UserInfo>
        <DisplayName>Meredith Liermann</DisplayName>
        <AccountId>4259</AccountId>
        <AccountType/>
      </UserInfo>
      <UserInfo>
        <DisplayName>Stefan Felgenhauer</DisplayName>
        <AccountId>1732</AccountId>
        <AccountType/>
      </UserInfo>
      <UserInfo>
        <DisplayName>Marissa Krogmann</DisplayName>
        <AccountId>1309</AccountId>
        <AccountType/>
      </UserInfo>
    </SharedWithUsers>
    <lcf76f155ced4ddcb4097134ff3c332f xmlns="131891c9-c40f-43c8-94b9-d64b4055cbf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C1BE8C-B44C-4A0F-BA73-7C0879CAA1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1891c9-c40f-43c8-94b9-d64b4055cbfa"/>
    <ds:schemaRef ds:uri="5cd1452d-5967-4622-9749-a306807ee3c9"/>
    <ds:schemaRef ds:uri="9d1aa794-ada9-4a3e-9c2a-189f245fcb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399BAC-25D2-4AD4-872F-DEB3C22A0FDF}">
  <ds:schemaRefs>
    <ds:schemaRef ds:uri="http://schemas.microsoft.com/office/2006/metadata/properties"/>
    <ds:schemaRef ds:uri="http://www.w3.org/2000/xmlns/"/>
    <ds:schemaRef ds:uri="9d1aa794-ada9-4a3e-9c2a-189f245fcbb8"/>
    <ds:schemaRef ds:uri="http://www.w3.org/2001/XMLSchema-instance"/>
    <ds:schemaRef ds:uri="475d0ce6-f792-42b7-aff6-c34d23544433"/>
    <ds:schemaRef ds:uri="http://schemas.microsoft.com/office/infopath/2007/PartnerControls"/>
    <ds:schemaRef ds:uri="5cd1452d-5967-4622-9749-a306807ee3c9"/>
    <ds:schemaRef ds:uri="131891c9-c40f-43c8-94b9-d64b4055cbfa"/>
  </ds:schemaRefs>
</ds:datastoreItem>
</file>

<file path=customXml/itemProps3.xml><?xml version="1.0" encoding="utf-8"?>
<ds:datastoreItem xmlns:ds="http://schemas.openxmlformats.org/officeDocument/2006/customXml" ds:itemID="{A90F46EC-3542-4F4A-B9D7-494245AA38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2069</TotalTime>
  <Words>3242</Words>
  <Application>Microsoft Office PowerPoint</Application>
  <PresentationFormat>On-screen Show (16:9)</PresentationFormat>
  <Paragraphs>93</Paragraphs>
  <Slides>21</Slides>
  <Notes>21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Aptos</vt:lpstr>
      <vt:lpstr>Arial</vt:lpstr>
      <vt:lpstr>Calibri</vt:lpstr>
      <vt:lpstr>Calibri Light</vt:lpstr>
      <vt:lpstr>Helvetica</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All to God’s Glory!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WELS World Missions Update World Missions Administrator Larry Schlomer</dc:title>
  <dc:creator>Marissa Krogmann</dc:creator>
  <cp:lastModifiedBy>Marissa Krogmann</cp:lastModifiedBy>
  <cp:revision>129</cp:revision>
  <dcterms:created xsi:type="dcterms:W3CDTF">2020-05-14T19:43:27Z</dcterms:created>
  <dcterms:modified xsi:type="dcterms:W3CDTF">2024-05-29T13:42:54Z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0x0101004F978C57143B2F4EB3BF9402E7B06E40</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