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Helvetica Neue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ug4BiWJX7eTdICtVUrj+0bT4l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HelveticaNeue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HelveticaNeue-italic.fntdata"/><Relationship Id="rId6" Type="http://schemas.openxmlformats.org/officeDocument/2006/relationships/slide" Target="slides/slide2.xml"/><Relationship Id="rId18" Type="http://schemas.openxmlformats.org/officeDocument/2006/relationships/font" Target="fonts/HelveticaNeu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/>
          <p:nvPr/>
        </p:nvSpPr>
        <p:spPr>
          <a:xfrm>
            <a:off x="-6" y="4657797"/>
            <a:ext cx="12201458" cy="12704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007592"/>
              </a:gs>
              <a:gs pos="55000">
                <a:srgbClr val="48BBE0"/>
              </a:gs>
              <a:gs pos="100000">
                <a:srgbClr val="007592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47;p30"/>
          <p:cNvSpPr txBox="1"/>
          <p:nvPr>
            <p:ph type="title"/>
          </p:nvPr>
        </p:nvSpPr>
        <p:spPr>
          <a:xfrm>
            <a:off x="914400" y="1752600"/>
            <a:ext cx="10363200" cy="1829763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400"/>
              <a:buFont typeface="Lucida Sans"/>
              <a:buNone/>
              <a:defRPr sz="64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" type="body"/>
          </p:nvPr>
        </p:nvSpPr>
        <p:spPr>
          <a:xfrm>
            <a:off x="914400" y="3611607"/>
            <a:ext cx="10363200" cy="119970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9" name="Google Shape;49;p30"/>
          <p:cNvGrpSpPr/>
          <p:nvPr/>
        </p:nvGrpSpPr>
        <p:grpSpPr>
          <a:xfrm>
            <a:off x="-5025" y="4952994"/>
            <a:ext cx="12197031" cy="1912098"/>
            <a:chOff x="-1" y="-2"/>
            <a:chExt cx="12197029" cy="1912096"/>
          </a:xfrm>
        </p:grpSpPr>
        <p:sp>
          <p:nvSpPr>
            <p:cNvPr id="50" name="Google Shape;50;p30"/>
            <p:cNvSpPr/>
            <p:nvPr/>
          </p:nvSpPr>
          <p:spPr>
            <a:xfrm>
              <a:off x="2255037" y="-2"/>
              <a:ext cx="9941991" cy="488160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21600" y="21600"/>
                  </a:lnTo>
                  <a:lnTo>
                    <a:pt x="0" y="1283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CADC">
                <a:alpha val="40000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Lucida San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" name="Google Shape;51;p30"/>
            <p:cNvSpPr/>
            <p:nvPr/>
          </p:nvSpPr>
          <p:spPr>
            <a:xfrm>
              <a:off x="52276" y="284745"/>
              <a:ext cx="12144752" cy="78866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Lucida San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" name="Google Shape;52;p30"/>
            <p:cNvSpPr/>
            <p:nvPr/>
          </p:nvSpPr>
          <p:spPr>
            <a:xfrm>
              <a:off x="5019" y="47978"/>
              <a:ext cx="12192008" cy="186411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1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Lucida San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53" name="Google Shape;53;p30"/>
            <p:cNvCxnSpPr/>
            <p:nvPr/>
          </p:nvCxnSpPr>
          <p:spPr>
            <a:xfrm>
              <a:off x="-1" y="44671"/>
              <a:ext cx="12197028" cy="790303"/>
            </a:xfrm>
            <a:prstGeom prst="straightConnector1">
              <a:avLst/>
            </a:prstGeom>
            <a:noFill/>
            <a:ln cap="flat" cmpd="sng" w="12050">
              <a:solidFill>
                <a:srgbClr val="5699A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4" name="Google Shape;54;p30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">
  <p:cSld name="Title Slide 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/>
          <p:nvPr>
            <p:ph type="title"/>
          </p:nvPr>
        </p:nvSpPr>
        <p:spPr>
          <a:xfrm>
            <a:off x="914400" y="1752600"/>
            <a:ext cx="10363200" cy="1829763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400"/>
              <a:buFont typeface="Lucida Sans"/>
              <a:buNone/>
              <a:defRPr sz="64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" type="body"/>
          </p:nvPr>
        </p:nvSpPr>
        <p:spPr>
          <a:xfrm>
            <a:off x="914400" y="3611607"/>
            <a:ext cx="10363200" cy="119970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 txBox="1"/>
          <p:nvPr>
            <p:ph idx="1" type="body"/>
          </p:nvPr>
        </p:nvSpPr>
        <p:spPr>
          <a:xfrm>
            <a:off x="609600" y="1481327"/>
            <a:ext cx="10972800" cy="452596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384048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2448"/>
              <a:buFont typeface="Arial"/>
              <a:buChar char="}"/>
              <a:defRPr sz="3600">
                <a:latin typeface="Lucida Sans"/>
                <a:ea typeface="Lucida Sans"/>
                <a:cs typeface="Lucida Sans"/>
                <a:sym typeface="Lucida Sans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◦"/>
              <a:defRPr sz="3600">
                <a:latin typeface="Lucida Sans"/>
                <a:ea typeface="Lucida Sans"/>
                <a:cs typeface="Lucida Sans"/>
                <a:sym typeface="Lucida Sans"/>
              </a:defRPr>
            </a:lvl2pPr>
            <a:lvl3pPr indent="-457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●"/>
              <a:defRPr sz="3600">
                <a:latin typeface="Lucida Sans"/>
                <a:ea typeface="Lucida Sans"/>
                <a:cs typeface="Lucida Sans"/>
                <a:sym typeface="Lucida Sans"/>
              </a:defRPr>
            </a:lvl3pPr>
            <a:lvl4pPr indent="-457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●"/>
              <a:defRPr sz="3600">
                <a:latin typeface="Lucida Sans"/>
                <a:ea typeface="Lucida Sans"/>
                <a:cs typeface="Lucida Sans"/>
                <a:sym typeface="Lucida Sans"/>
              </a:defRPr>
            </a:lvl4pPr>
            <a:lvl5pPr indent="-457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●"/>
              <a:defRPr sz="3600"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Lucida Sans"/>
              <a:buNone/>
              <a:defRPr sz="55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32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/>
          <p:nvPr>
            <p:ph type="title"/>
          </p:nvPr>
        </p:nvSpPr>
        <p:spPr>
          <a:xfrm>
            <a:off x="963166" y="1059710"/>
            <a:ext cx="10363204" cy="1828802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6400"/>
              <a:buFont typeface="Lucida Sans"/>
              <a:buNone/>
              <a:defRPr sz="6400">
                <a:solidFill>
                  <a:srgbClr val="DEF5F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" type="body"/>
          </p:nvPr>
        </p:nvSpPr>
        <p:spPr>
          <a:xfrm>
            <a:off x="5230283" y="2931710"/>
            <a:ext cx="6096004" cy="145489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3"/>
          <p:cNvSpPr/>
          <p:nvPr/>
        </p:nvSpPr>
        <p:spPr>
          <a:xfrm>
            <a:off x="4848907" y="3005471"/>
            <a:ext cx="243844" cy="228601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33"/>
          <p:cNvSpPr/>
          <p:nvPr/>
        </p:nvSpPr>
        <p:spPr>
          <a:xfrm>
            <a:off x="4600352" y="3005471"/>
            <a:ext cx="243844" cy="228601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68;p33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/>
          <p:nvPr>
            <p:ph idx="1" type="body"/>
          </p:nvPr>
        </p:nvSpPr>
        <p:spPr>
          <a:xfrm>
            <a:off x="609600" y="1481327"/>
            <a:ext cx="5384800" cy="452596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388366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2516"/>
              <a:buFont typeface="Arial"/>
              <a:buChar char="}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4635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◦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4635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●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4635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●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4635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●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5500"/>
              <a:buFont typeface="Lucida Sans"/>
              <a:buNone/>
              <a:defRPr sz="5500">
                <a:solidFill>
                  <a:srgbClr val="DEF5F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/>
          <p:nvPr>
            <p:ph type="title"/>
          </p:nvPr>
        </p:nvSpPr>
        <p:spPr>
          <a:xfrm>
            <a:off x="609600" y="273050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Lucida Sans"/>
              <a:buNone/>
              <a:defRPr sz="55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" type="body"/>
          </p:nvPr>
        </p:nvSpPr>
        <p:spPr>
          <a:xfrm>
            <a:off x="609600" y="5410200"/>
            <a:ext cx="5386917" cy="762000"/>
          </a:xfrm>
          <a:prstGeom prst="rect">
            <a:avLst/>
          </a:prstGeom>
          <a:solidFill>
            <a:srgbClr val="2DA2BF"/>
          </a:solidFill>
          <a:ln cap="flat" cmpd="sng" w="9650">
            <a:solidFill>
              <a:srgbClr val="2DA2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2" type="body"/>
          </p:nvPr>
        </p:nvSpPr>
        <p:spPr>
          <a:xfrm>
            <a:off x="6193370" y="5410200"/>
            <a:ext cx="5389037" cy="762000"/>
          </a:xfrm>
          <a:prstGeom prst="rect">
            <a:avLst/>
          </a:prstGeom>
          <a:solidFill>
            <a:srgbClr val="2DA2BF"/>
          </a:solidFill>
          <a:ln cap="flat" cmpd="sng" w="9650">
            <a:solidFill>
              <a:srgbClr val="2DA2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5500"/>
              <a:buFont typeface="Lucida Sans"/>
              <a:buNone/>
              <a:defRPr sz="5500">
                <a:solidFill>
                  <a:srgbClr val="DEF5F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7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8"/>
          <p:cNvSpPr txBox="1"/>
          <p:nvPr>
            <p:ph type="title"/>
          </p:nvPr>
        </p:nvSpPr>
        <p:spPr>
          <a:xfrm>
            <a:off x="1219200" y="4876800"/>
            <a:ext cx="997570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SzPts val="3300"/>
              <a:buFont typeface="Lucida Sans"/>
              <a:buNone/>
              <a:defRPr sz="3300">
                <a:solidFill>
                  <a:srgbClr val="2DA2B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5" name="Google Shape;85;p38"/>
          <p:cNvSpPr txBox="1"/>
          <p:nvPr>
            <p:ph idx="1" type="body"/>
          </p:nvPr>
        </p:nvSpPr>
        <p:spPr>
          <a:xfrm>
            <a:off x="5892800" y="5355101"/>
            <a:ext cx="5299456" cy="914404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8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sz="13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9"/>
          <p:cNvSpPr txBox="1"/>
          <p:nvPr>
            <p:ph idx="1" type="body"/>
          </p:nvPr>
        </p:nvSpPr>
        <p:spPr>
          <a:xfrm>
            <a:off x="1521642" y="5443403"/>
            <a:ext cx="9550401" cy="648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None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49250" lvl="1" marL="9144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◦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349250" lvl="2" marL="13716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●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349250" lvl="3" marL="18288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●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349250" lvl="4" marL="22860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●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9"/>
          <p:cNvSpPr/>
          <p:nvPr>
            <p:ph idx="2" type="pic"/>
          </p:nvPr>
        </p:nvSpPr>
        <p:spPr>
          <a:xfrm>
            <a:off x="304800" y="189967"/>
            <a:ext cx="11582400" cy="43891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39"/>
          <p:cNvSpPr txBox="1"/>
          <p:nvPr>
            <p:ph type="title"/>
          </p:nvPr>
        </p:nvSpPr>
        <p:spPr>
          <a:xfrm>
            <a:off x="304800" y="4865123"/>
            <a:ext cx="10767243" cy="562676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SzPts val="4000"/>
              <a:buFont typeface="Lucida Sans"/>
              <a:buNone/>
              <a:defRPr sz="4000">
                <a:solidFill>
                  <a:srgbClr val="2DA2B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39"/>
          <p:cNvSpPr/>
          <p:nvPr/>
        </p:nvSpPr>
        <p:spPr>
          <a:xfrm>
            <a:off x="665696" y="5944937"/>
            <a:ext cx="6587500" cy="921080"/>
          </a:xfrm>
          <a:custGeom>
            <a:rect b="b" l="l" r="r" t="t"/>
            <a:pathLst>
              <a:path extrusionOk="0" h="21600" w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39"/>
          <p:cNvSpPr/>
          <p:nvPr/>
        </p:nvSpPr>
        <p:spPr>
          <a:xfrm>
            <a:off x="647623" y="5939011"/>
            <a:ext cx="4920601" cy="93345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39"/>
          <p:cNvSpPr/>
          <p:nvPr/>
        </p:nvSpPr>
        <p:spPr>
          <a:xfrm>
            <a:off x="-8056" y="5791253"/>
            <a:ext cx="4536419" cy="108087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" name="Google Shape;94;p39"/>
          <p:cNvCxnSpPr/>
          <p:nvPr/>
        </p:nvCxnSpPr>
        <p:spPr>
          <a:xfrm>
            <a:off x="-12319" y="5787738"/>
            <a:ext cx="4540685" cy="1084384"/>
          </a:xfrm>
          <a:prstGeom prst="straightConnector1">
            <a:avLst/>
          </a:prstGeom>
          <a:noFill/>
          <a:ln cap="flat" cmpd="sng" w="12050">
            <a:solidFill>
              <a:srgbClr val="5699AD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5" name="Google Shape;95;p39"/>
          <p:cNvSpPr/>
          <p:nvPr/>
        </p:nvSpPr>
        <p:spPr>
          <a:xfrm>
            <a:off x="11552149" y="4988440"/>
            <a:ext cx="243844" cy="228604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39"/>
          <p:cNvSpPr/>
          <p:nvPr/>
        </p:nvSpPr>
        <p:spPr>
          <a:xfrm>
            <a:off x="11303595" y="4988440"/>
            <a:ext cx="243844" cy="228604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39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sz="13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body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/>
          <p:nvPr>
            <p:ph type="title"/>
          </p:nvPr>
        </p:nvSpPr>
        <p:spPr>
          <a:xfrm>
            <a:off x="914399" y="2130425"/>
            <a:ext cx="10363201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Calibri"/>
              <a:buNone/>
              <a:defRPr sz="58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0" name="Google Shape;100;p40"/>
          <p:cNvSpPr txBox="1"/>
          <p:nvPr>
            <p:ph idx="1" type="body"/>
          </p:nvPr>
        </p:nvSpPr>
        <p:spPr>
          <a:xfrm>
            <a:off x="1828799" y="3886200"/>
            <a:ext cx="8534401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0"/>
          <p:cNvSpPr txBox="1"/>
          <p:nvPr>
            <p:ph idx="12" type="sldNum"/>
          </p:nvPr>
        </p:nvSpPr>
        <p:spPr>
          <a:xfrm>
            <a:off x="11241808" y="6357305"/>
            <a:ext cx="340593" cy="3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24"/>
          <p:cNvSpPr txBox="1"/>
          <p:nvPr>
            <p:ph idx="1" type="body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6"/>
          <p:cNvSpPr txBox="1"/>
          <p:nvPr>
            <p:ph idx="2" type="body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" type="body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2" type="body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29"/>
          <p:cNvSpPr/>
          <p:nvPr>
            <p:ph idx="2" type="pic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29"/>
          <p:cNvSpPr txBox="1"/>
          <p:nvPr>
            <p:ph idx="1" type="body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69422" cy="6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