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8895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9" roundtripDataSignature="AMtx7mhmb3snQqBPuXeKUUpq69D53U8a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e894d00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ee894d00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8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9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9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.png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9.png" id="130" name="Google Shape;13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0.png" id="135" name="Google Shape;13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1.png" id="140" name="Google Shape;14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2.png" id="145" name="Google Shape;14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3.png" id="150" name="Google Shape;1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4.png" id="155" name="Google Shape;15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5.png" id="160" name="Google Shape;16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6.png" id="165" name="Google Shape;1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7.png" id="170" name="Google Shape;1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8.png" id="175" name="Google Shape;17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ee894d002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650136" cy="655320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ee894d0021_0_0"/>
          <p:cNvSpPr/>
          <p:nvPr/>
        </p:nvSpPr>
        <p:spPr>
          <a:xfrm>
            <a:off x="5658100" y="5287400"/>
            <a:ext cx="6058200" cy="1151100"/>
          </a:xfrm>
          <a:prstGeom prst="rect">
            <a:avLst/>
          </a:prstGeom>
          <a:solidFill>
            <a:srgbClr val="252C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9.png" id="180" name="Google Shape;18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20.png" id="185" name="Google Shape;18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21.png" id="190" name="Google Shape;1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1.png" id="195" name="Google Shape;19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2.png" id="95" name="Google Shape;9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3.png"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4.png" id="105" name="Google Shape;10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5.png"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6.png" id="115" name="Google Shape;1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7.png" id="120" name="Google Shape;1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_8.png" id="125" name="Google Shape;1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</cp:coreProperties>
</file>