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6.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7.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8.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9.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81" r:id="rId3"/>
    <p:sldId id="290" r:id="rId4"/>
    <p:sldId id="282" r:id="rId5"/>
    <p:sldId id="265" r:id="rId6"/>
    <p:sldId id="284" r:id="rId7"/>
    <p:sldId id="285" r:id="rId8"/>
    <p:sldId id="286" r:id="rId9"/>
    <p:sldId id="287" r:id="rId10"/>
    <p:sldId id="289" r:id="rId11"/>
  </p:sldIdLst>
  <p:sldSz cx="9144000" cy="5143500" type="screen16x9"/>
  <p:notesSz cx="6858000" cy="9144000"/>
  <p:embeddedFontLst>
    <p:embeddedFont>
      <p:font typeface="Figtree" panose="020B0604020202020204" charset="0"/>
      <p:regular r:id="rId13"/>
      <p:bold r:id="rId14"/>
      <p:italic r:id="rId15"/>
      <p:boldItalic r:id="rId16"/>
    </p:embeddedFont>
    <p:embeddedFont>
      <p:font typeface="Unna"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34"/>
    <a:srgbClr val="831313"/>
    <a:srgbClr val="C0A354"/>
    <a:srgbClr val="152457"/>
    <a:srgbClr val="1E4A2B"/>
    <a:srgbClr val="3D5D19"/>
    <a:srgbClr val="B1B13F"/>
    <a:srgbClr val="C858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75" autoAdjust="0"/>
  </p:normalViewPr>
  <p:slideViewPr>
    <p:cSldViewPr snapToGrid="0">
      <p:cViewPr varScale="1">
        <p:scale>
          <a:sx n="62" d="100"/>
          <a:sy n="62" d="100"/>
        </p:scale>
        <p:origin x="564" y="40"/>
      </p:cViewPr>
      <p:guideLst>
        <p:guide orient="horz" pos="1620"/>
        <p:guide pos="288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varScale="1">
        <p:scale>
          <a:sx n="56" d="100"/>
          <a:sy n="56" d="100"/>
        </p:scale>
        <p:origin x="258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5:52.019"/>
    </inkml:context>
    <inkml:brush xml:id="br0">
      <inkml:brushProperty name="width" value="0.025" units="cm"/>
      <inkml:brushProperty name="height" value="0.025" units="cm"/>
      <inkml:brushProperty name="color" value="#E71224"/>
    </inkml:brush>
  </inkml:definitions>
  <inkml:trace contextRef="#ctx0" brushRef="#br0">0 1 24575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6:39.892"/>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6:40.560"/>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6:40.734"/>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5:52.019"/>
    </inkml:context>
    <inkml:brush xml:id="br0">
      <inkml:brushProperty name="width" value="0.025" units="cm"/>
      <inkml:brushProperty name="height" value="0.025" units="cm"/>
      <inkml:brushProperty name="color" value="#E71224"/>
    </inkml:brush>
  </inkml:definitions>
  <inkml:trace contextRef="#ctx0" brushRef="#br0">0 1 24575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6:35.737"/>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6:36.882"/>
    </inkml:context>
    <inkml:brush xml:id="br0">
      <inkml:brushProperty name="width" value="0.025" units="cm"/>
      <inkml:brushProperty name="height" value="0.025" units="cm"/>
      <inkml:brushProperty name="color" value="#E71224"/>
    </inkml:brush>
  </inkml:definitions>
  <inkml:trace contextRef="#ctx0" brushRef="#br0">0 0 24575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6:39.892"/>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6:40.560"/>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6:40.734"/>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5:52.019"/>
    </inkml:context>
    <inkml:brush xml:id="br0">
      <inkml:brushProperty name="width" value="0.025" units="cm"/>
      <inkml:brushProperty name="height" value="0.025" units="cm"/>
      <inkml:brushProperty name="color" value="#E71224"/>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6:35.737"/>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6:35.737"/>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6:36.882"/>
    </inkml:context>
    <inkml:brush xml:id="br0">
      <inkml:brushProperty name="width" value="0.025" units="cm"/>
      <inkml:brushProperty name="height" value="0.025" units="cm"/>
      <inkml:brushProperty name="color" value="#E71224"/>
    </inkml:brush>
  </inkml:definitions>
  <inkml:trace contextRef="#ctx0" brushRef="#br0">0 0 24575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6:39.892"/>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6:40.560"/>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6:40.734"/>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5:52.019"/>
    </inkml:context>
    <inkml:brush xml:id="br0">
      <inkml:brushProperty name="width" value="0.025" units="cm"/>
      <inkml:brushProperty name="height" value="0.025" units="cm"/>
      <inkml:brushProperty name="color" value="#E71224"/>
    </inkml:brush>
  </inkml:definitions>
  <inkml:trace contextRef="#ctx0" brushRef="#br0">0 1 24575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6:35.737"/>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6:36.882"/>
    </inkml:context>
    <inkml:brush xml:id="br0">
      <inkml:brushProperty name="width" value="0.025" units="cm"/>
      <inkml:brushProperty name="height" value="0.025" units="cm"/>
      <inkml:brushProperty name="color" value="#E71224"/>
    </inkml:brush>
  </inkml:definitions>
  <inkml:trace contextRef="#ctx0" brushRef="#br0">0 0 24575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6:39.892"/>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6:40.560"/>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6:36.882"/>
    </inkml:context>
    <inkml:brush xml:id="br0">
      <inkml:brushProperty name="width" value="0.025" units="cm"/>
      <inkml:brushProperty name="height" value="0.025" units="cm"/>
      <inkml:brushProperty name="color" value="#E71224"/>
    </inkml:brush>
  </inkml:definitions>
  <inkml:trace contextRef="#ctx0" brushRef="#br0">0 0 24575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6:40.734"/>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6:39.892"/>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6:40.560"/>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6:40.734"/>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5:52.019"/>
    </inkml:context>
    <inkml:brush xml:id="br0">
      <inkml:brushProperty name="width" value="0.025" units="cm"/>
      <inkml:brushProperty name="height" value="0.025" units="cm"/>
      <inkml:brushProperty name="color" value="#E71224"/>
    </inkml:brush>
  </inkml:definitions>
  <inkml:trace contextRef="#ctx0" brushRef="#br0">0 1 24575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6:35.737"/>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3:06:36.882"/>
    </inkml:context>
    <inkml:brush xml:id="br0">
      <inkml:brushProperty name="width" value="0.025" units="cm"/>
      <inkml:brushProperty name="height" value="0.025" units="cm"/>
      <inkml:brushProperty name="color" value="#E71224"/>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d0649bcd21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d0649bcd2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FC730BDA-0403-3BCB-AB64-9768CF1E05B4}"/>
            </a:ext>
          </a:extLst>
        </p:cNvPr>
        <p:cNvGrpSpPr/>
        <p:nvPr/>
      </p:nvGrpSpPr>
      <p:grpSpPr>
        <a:xfrm>
          <a:off x="0" y="0"/>
          <a:ext cx="0" cy="0"/>
          <a:chOff x="0" y="0"/>
          <a:chExt cx="0" cy="0"/>
        </a:xfrm>
      </p:grpSpPr>
      <p:sp>
        <p:nvSpPr>
          <p:cNvPr id="150" name="Google Shape;150;g3d0649bcd21_0_24:notes">
            <a:extLst>
              <a:ext uri="{FF2B5EF4-FFF2-40B4-BE49-F238E27FC236}">
                <a16:creationId xmlns:a16="http://schemas.microsoft.com/office/drawing/2014/main" id="{F4691BB5-7781-41D5-A47B-DA5B7FC54D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d0649bcd21_0_24:notes">
            <a:extLst>
              <a:ext uri="{FF2B5EF4-FFF2-40B4-BE49-F238E27FC236}">
                <a16:creationId xmlns:a16="http://schemas.microsoft.com/office/drawing/2014/main" id="{932E1147-4DDC-BF8B-8463-A631CFF0B6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To help support this culture of encouragement, we’ve created a new ministry recruitment website.  It is a work in progress, but we are off to a good   On it we have started to create resources for parents, pastors, teachers, congregations, links to other helpful sites, </a:t>
            </a:r>
            <a:r>
              <a:rPr lang="en-US" sz="1100" b="0" i="0" u="none" strike="noStrike" cap="none" dirty="0" err="1">
                <a:solidFill>
                  <a:srgbClr val="000000"/>
                </a:solidFill>
                <a:effectLst/>
                <a:latin typeface="Arial"/>
                <a:ea typeface="Arial"/>
                <a:cs typeface="Arial"/>
                <a:sym typeface="Arial"/>
              </a:rPr>
              <a:t>spritiual</a:t>
            </a:r>
            <a:r>
              <a:rPr lang="en-US" sz="1100" b="0" i="0" u="none" strike="noStrike" cap="none" dirty="0">
                <a:solidFill>
                  <a:srgbClr val="000000"/>
                </a:solidFill>
                <a:effectLst/>
                <a:latin typeface="Arial"/>
                <a:ea typeface="Arial"/>
                <a:cs typeface="Arial"/>
                <a:sym typeface="Arial"/>
              </a:rPr>
              <a:t> growth resources because helping someone consider ministry is not just  one conversation. At the beginning many of you entered a name into the form.  If you haven’t yet, I encourage you to do it now. I will add the person and you to my personal prayer list.   That God gives you the opportunity in the coming days and months to encourage that person to consider ministry. God may use your encouragement to raise up a future pastor, teacher or staff minister.</a:t>
            </a:r>
            <a:endParaRPr dirty="0"/>
          </a:p>
        </p:txBody>
      </p:sp>
    </p:spTree>
    <p:extLst>
      <p:ext uri="{BB962C8B-B14F-4D97-AF65-F5344CB8AC3E}">
        <p14:creationId xmlns:p14="http://schemas.microsoft.com/office/powerpoint/2010/main" val="246441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B86D6CFE-56F9-FF23-83A5-989E2DDCED13}"/>
            </a:ext>
          </a:extLst>
        </p:cNvPr>
        <p:cNvGrpSpPr/>
        <p:nvPr/>
      </p:nvGrpSpPr>
      <p:grpSpPr>
        <a:xfrm>
          <a:off x="0" y="0"/>
          <a:ext cx="0" cy="0"/>
          <a:chOff x="0" y="0"/>
          <a:chExt cx="0" cy="0"/>
        </a:xfrm>
      </p:grpSpPr>
      <p:sp>
        <p:nvSpPr>
          <p:cNvPr id="150" name="Google Shape;150;g3d0649bcd21_0_24:notes">
            <a:extLst>
              <a:ext uri="{FF2B5EF4-FFF2-40B4-BE49-F238E27FC236}">
                <a16:creationId xmlns:a16="http://schemas.microsoft.com/office/drawing/2014/main" id="{F10F0C3A-EBBC-77ED-6AF5-2578BD312C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d0649bcd21_0_24:notes">
            <a:extLst>
              <a:ext uri="{FF2B5EF4-FFF2-40B4-BE49-F238E27FC236}">
                <a16:creationId xmlns:a16="http://schemas.microsoft.com/office/drawing/2014/main" id="{D8F551E6-5600-3E7F-349C-CC89B09549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This QR code links to a form where I want you to enter the first name only of one person that you can encourage for ministry.  I am not building a list.  I promise I will not contact them (unless you ask me to).  I simply want to pray that God gives someone in this room the opportunity to encourage them.  Maybe it is a student, maybe your child or your grandchild, maybe it is someone from your congregation.  Maybe a neighbor.  Keep this person in mind as you listen today. </a:t>
            </a:r>
            <a:endParaRPr dirty="0"/>
          </a:p>
        </p:txBody>
      </p:sp>
    </p:spTree>
    <p:extLst>
      <p:ext uri="{BB962C8B-B14F-4D97-AF65-F5344CB8AC3E}">
        <p14:creationId xmlns:p14="http://schemas.microsoft.com/office/powerpoint/2010/main" val="8581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625AB888-7DE8-D432-7267-05B0E1FA70F5}"/>
            </a:ext>
          </a:extLst>
        </p:cNvPr>
        <p:cNvGrpSpPr/>
        <p:nvPr/>
      </p:nvGrpSpPr>
      <p:grpSpPr>
        <a:xfrm>
          <a:off x="0" y="0"/>
          <a:ext cx="0" cy="0"/>
          <a:chOff x="0" y="0"/>
          <a:chExt cx="0" cy="0"/>
        </a:xfrm>
      </p:grpSpPr>
      <p:sp>
        <p:nvSpPr>
          <p:cNvPr id="150" name="Google Shape;150;g3d0649bcd21_0_24:notes">
            <a:extLst>
              <a:ext uri="{FF2B5EF4-FFF2-40B4-BE49-F238E27FC236}">
                <a16:creationId xmlns:a16="http://schemas.microsoft.com/office/drawing/2014/main" id="{7B07E6D5-CC73-F5F9-4CD3-D3F838BB4E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d0649bcd21_0_24:notes">
            <a:extLst>
              <a:ext uri="{FF2B5EF4-FFF2-40B4-BE49-F238E27FC236}">
                <a16:creationId xmlns:a16="http://schemas.microsoft.com/office/drawing/2014/main" id="{5579E431-D02B-CB13-C5F4-45E02D6D4B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This QR code links to a form where I want you to enter the first name only of one person that you can encourage for ministry.  I am not building a list.  I promise I will not contact them (unless you ask me to).  I simply want to pray that God gives someone in this room the opportunity to encourage them.  Maybe it is a student, maybe your child or your grandchild, maybe it is someone from your congregation.  Maybe a neighbor.  Keep this person in mind as you listen today. </a:t>
            </a:r>
            <a:endParaRPr dirty="0"/>
          </a:p>
        </p:txBody>
      </p:sp>
    </p:spTree>
    <p:extLst>
      <p:ext uri="{BB962C8B-B14F-4D97-AF65-F5344CB8AC3E}">
        <p14:creationId xmlns:p14="http://schemas.microsoft.com/office/powerpoint/2010/main" val="409256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The synod is supporting this effort through 5 ministry recruitment counselors over the next 4 years across the country.  But 5 counselors is not enough to build a culture of encouragement, that happens congregation by congregation, person, by person.  So I ask you today, what can You do to help your congregation build a culture of encouragement?</a:t>
            </a:r>
          </a:p>
        </p:txBody>
      </p:sp>
      <p:sp>
        <p:nvSpPr>
          <p:cNvPr id="4" name="Slide Number Placeholder 3"/>
          <p:cNvSpPr>
            <a:spLocks noGrp="1"/>
          </p:cNvSpPr>
          <p:nvPr>
            <p:ph type="sldNum" sz="quarter" idx="5"/>
          </p:nvPr>
        </p:nvSpPr>
        <p:spPr/>
        <p:txBody>
          <a:bodyPr/>
          <a:lstStyle/>
          <a:p>
            <a:fld id="{1017D134-40E3-471E-B91F-C8674C7D3AEF}" type="slidenum">
              <a:rPr lang="en-US" smtClean="0"/>
              <a:t>4</a:t>
            </a:fld>
            <a:endParaRPr lang="en-US"/>
          </a:p>
        </p:txBody>
      </p:sp>
    </p:spTree>
    <p:extLst>
      <p:ext uri="{BB962C8B-B14F-4D97-AF65-F5344CB8AC3E}">
        <p14:creationId xmlns:p14="http://schemas.microsoft.com/office/powerpoint/2010/main" val="3795736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d0649bcd2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d0649bcd2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What would it look like if your congregation intentionally created a culture toward ministry recruitment?  Maybe it would be meeting with kids at </a:t>
            </a:r>
            <a:r>
              <a:rPr lang="en-US" sz="1100" b="0" i="0" u="none" strike="noStrike" cap="none" dirty="0" err="1">
                <a:solidFill>
                  <a:srgbClr val="000000"/>
                </a:solidFill>
                <a:effectLst/>
                <a:latin typeface="Arial"/>
                <a:ea typeface="Arial"/>
                <a:cs typeface="Arial"/>
                <a:sym typeface="Arial"/>
              </a:rPr>
              <a:t>starbucks</a:t>
            </a:r>
            <a:r>
              <a:rPr lang="en-US" sz="1100" b="0" i="0" u="none" strike="noStrike" cap="none" dirty="0">
                <a:solidFill>
                  <a:srgbClr val="000000"/>
                </a:solidFill>
                <a:effectLst/>
                <a:latin typeface="Arial"/>
                <a:ea typeface="Arial"/>
                <a:cs typeface="Arial"/>
                <a:sym typeface="Arial"/>
              </a:rPr>
              <a:t> to talk about the bible, maybe it would be financially supporting students to do a visit to a school or church to shadow a teacher or a pastor, maybe it is simply writing an </a:t>
            </a:r>
            <a:r>
              <a:rPr lang="en-US" sz="1100" b="0" i="0" u="none" strike="noStrike" cap="none" dirty="0" err="1">
                <a:solidFill>
                  <a:srgbClr val="000000"/>
                </a:solidFill>
                <a:effectLst/>
                <a:latin typeface="Arial"/>
                <a:ea typeface="Arial"/>
                <a:cs typeface="Arial"/>
                <a:sym typeface="Arial"/>
              </a:rPr>
              <a:t>encourging</a:t>
            </a:r>
            <a:r>
              <a:rPr lang="en-US" sz="1100" b="0" i="0" u="none" strike="noStrike" cap="none" dirty="0">
                <a:solidFill>
                  <a:srgbClr val="000000"/>
                </a:solidFill>
                <a:effectLst/>
                <a:latin typeface="Arial"/>
                <a:ea typeface="Arial"/>
                <a:cs typeface="Arial"/>
                <a:sym typeface="Arial"/>
              </a:rPr>
              <a:t> letter. Ministry recruitment is creating a culture where people notice gifts, encourage faith, and help others see themselves possibly serving the Lord in full time ministry.</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D3F48933-47C1-C5DC-7E92-A081AE755199}"/>
            </a:ext>
          </a:extLst>
        </p:cNvPr>
        <p:cNvGrpSpPr/>
        <p:nvPr/>
      </p:nvGrpSpPr>
      <p:grpSpPr>
        <a:xfrm>
          <a:off x="0" y="0"/>
          <a:ext cx="0" cy="0"/>
          <a:chOff x="0" y="0"/>
          <a:chExt cx="0" cy="0"/>
        </a:xfrm>
      </p:grpSpPr>
      <p:sp>
        <p:nvSpPr>
          <p:cNvPr id="150" name="Google Shape;150;g3d0649bcd21_0_24:notes">
            <a:extLst>
              <a:ext uri="{FF2B5EF4-FFF2-40B4-BE49-F238E27FC236}">
                <a16:creationId xmlns:a16="http://schemas.microsoft.com/office/drawing/2014/main" id="{C42F8855-42F4-DADD-0703-1FC7D11D79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d0649bcd21_0_24:notes">
            <a:extLst>
              <a:ext uri="{FF2B5EF4-FFF2-40B4-BE49-F238E27FC236}">
                <a16:creationId xmlns:a16="http://schemas.microsoft.com/office/drawing/2014/main" id="{025F2EF6-3C83-CAAB-49AD-548A7BD31B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I could show dozens of graphs, numbers and pictures about the shortage of called workers in our area.  Many of us here have experienced a vacancy firsthand.  Ministry recruitment does not exist to fill a position, we need ministry recruitment to show people Jesus. Here out west , we regularly meet people who don’t know Jesus.  Behind every vacancy are people that need to hear they are forgiven, children that need to hear that they have a Savior that loves them. This is why a culture of encouragement matters so much.</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8366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AC9175CA-5458-CDA0-C5F5-A777036FF249}"/>
            </a:ext>
          </a:extLst>
        </p:cNvPr>
        <p:cNvGrpSpPr/>
        <p:nvPr/>
      </p:nvGrpSpPr>
      <p:grpSpPr>
        <a:xfrm>
          <a:off x="0" y="0"/>
          <a:ext cx="0" cy="0"/>
          <a:chOff x="0" y="0"/>
          <a:chExt cx="0" cy="0"/>
        </a:xfrm>
      </p:grpSpPr>
      <p:sp>
        <p:nvSpPr>
          <p:cNvPr id="150" name="Google Shape;150;g3d0649bcd21_0_24:notes">
            <a:extLst>
              <a:ext uri="{FF2B5EF4-FFF2-40B4-BE49-F238E27FC236}">
                <a16:creationId xmlns:a16="http://schemas.microsoft.com/office/drawing/2014/main" id="{6C52A08B-BFCA-E029-BB5A-2BF8622AD1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d0649bcd21_0_24:notes">
            <a:extLst>
              <a:ext uri="{FF2B5EF4-FFF2-40B4-BE49-F238E27FC236}">
                <a16:creationId xmlns:a16="http://schemas.microsoft.com/office/drawing/2014/main" id="{BCC0D254-44D0-7222-F34E-7EEF4E01A0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Let me  share just a couple stories of what others are doing in hopes for you can see yourself and think of what you can do to create a culture. Carson and Josh did not grow up WELS, but Carson attended one of our LES.  In HS he started to have some questions about the Bible and reached out to a local pastor from an area WELS church, they started meeting weekly for a bible study at Starbucks, Carson invited his friend Josh.  The discussion continued to get more in depth.  The pastor noticed their gifts, he encouraged, they encouraged each other.  This fall they will both be freshmen in the Pastor track at MLC.  The pastor didn’t do this because he had to, but because he wanted to encourage them. That is the kind of culture we want.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42970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B2DBED49-9016-96B5-775C-2DD73680F9B8}"/>
            </a:ext>
          </a:extLst>
        </p:cNvPr>
        <p:cNvGrpSpPr/>
        <p:nvPr/>
      </p:nvGrpSpPr>
      <p:grpSpPr>
        <a:xfrm>
          <a:off x="0" y="0"/>
          <a:ext cx="0" cy="0"/>
          <a:chOff x="0" y="0"/>
          <a:chExt cx="0" cy="0"/>
        </a:xfrm>
      </p:grpSpPr>
      <p:sp>
        <p:nvSpPr>
          <p:cNvPr id="150" name="Google Shape;150;g3d0649bcd21_0_24:notes">
            <a:extLst>
              <a:ext uri="{FF2B5EF4-FFF2-40B4-BE49-F238E27FC236}">
                <a16:creationId xmlns:a16="http://schemas.microsoft.com/office/drawing/2014/main" id="{E0641CD9-D30B-B081-5877-2C82FD3B8D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d0649bcd21_0_24:notes">
            <a:extLst>
              <a:ext uri="{FF2B5EF4-FFF2-40B4-BE49-F238E27FC236}">
                <a16:creationId xmlns:a16="http://schemas.microsoft.com/office/drawing/2014/main" id="{2B8878B8-7B43-23B7-F5E6-1A6BA2EBE1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Let me go on.  There are 2 girls. One from CA, on from AZ, both are attending public high schools in their area.  Through encouragement from their parents or grandparents they have both expressed a desire to consider the teaching ministry.  They would like to do a “job shadow” in a congregation unlike their own to see what it would be like.  A congregation  heard of this desire and responded by sponsoring each of these girls with financial reimbursement, so they can get a “taste of ministry”. Not because they had to.</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But because they wanted to encourage others to consider ministry. That is the culture we want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39825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D00BD08C-1BF3-5C93-DA77-056987DE5182}"/>
            </a:ext>
          </a:extLst>
        </p:cNvPr>
        <p:cNvGrpSpPr/>
        <p:nvPr/>
      </p:nvGrpSpPr>
      <p:grpSpPr>
        <a:xfrm>
          <a:off x="0" y="0"/>
          <a:ext cx="0" cy="0"/>
          <a:chOff x="0" y="0"/>
          <a:chExt cx="0" cy="0"/>
        </a:xfrm>
      </p:grpSpPr>
      <p:sp>
        <p:nvSpPr>
          <p:cNvPr id="150" name="Google Shape;150;g3d0649bcd21_0_24:notes">
            <a:extLst>
              <a:ext uri="{FF2B5EF4-FFF2-40B4-BE49-F238E27FC236}">
                <a16:creationId xmlns:a16="http://schemas.microsoft.com/office/drawing/2014/main" id="{27BB9D59-D5A3-FCD3-D05E-1B628C26D5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d0649bcd21_0_24:notes">
            <a:extLst>
              <a:ext uri="{FF2B5EF4-FFF2-40B4-BE49-F238E27FC236}">
                <a16:creationId xmlns:a16="http://schemas.microsoft.com/office/drawing/2014/main" id="{CA1D5D31-97EB-4313-DDBC-9F45FC1A5D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Or what about Colleen?  She is a member of a congregation that wants to help.  She asked how she could help.  She </a:t>
            </a:r>
            <a:r>
              <a:rPr lang="en-US" sz="1100" b="0" i="0" u="none" strike="noStrike" cap="none" dirty="0" err="1">
                <a:solidFill>
                  <a:srgbClr val="000000"/>
                </a:solidFill>
                <a:effectLst/>
                <a:latin typeface="Arial"/>
                <a:ea typeface="Arial"/>
                <a:cs typeface="Arial"/>
                <a:sym typeface="Arial"/>
              </a:rPr>
              <a:t>startetd</a:t>
            </a:r>
            <a:r>
              <a:rPr lang="en-US" sz="1100" b="0" i="0" u="none" strike="noStrike" cap="none" dirty="0">
                <a:solidFill>
                  <a:srgbClr val="000000"/>
                </a:solidFill>
                <a:effectLst/>
                <a:latin typeface="Arial"/>
                <a:ea typeface="Arial"/>
                <a:cs typeface="Arial"/>
                <a:sym typeface="Arial"/>
              </a:rPr>
              <a:t> writing letters of encouragement to students at MLC and the Seminary whom she had never meant, so that she could </a:t>
            </a:r>
            <a:r>
              <a:rPr lang="en-US" sz="1100" b="0" i="0" u="none" strike="noStrike" cap="none" dirty="0" err="1">
                <a:solidFill>
                  <a:srgbClr val="000000"/>
                </a:solidFill>
                <a:effectLst/>
                <a:latin typeface="Arial"/>
                <a:ea typeface="Arial"/>
                <a:cs typeface="Arial"/>
                <a:sym typeface="Arial"/>
              </a:rPr>
              <a:t>encourgage</a:t>
            </a:r>
            <a:r>
              <a:rPr lang="en-US" sz="1100" b="0" i="0" u="none" strike="noStrike" cap="none" dirty="0">
                <a:solidFill>
                  <a:srgbClr val="000000"/>
                </a:solidFill>
                <a:effectLst/>
                <a:latin typeface="Arial"/>
                <a:ea typeface="Arial"/>
                <a:cs typeface="Arial"/>
                <a:sym typeface="Arial"/>
              </a:rPr>
              <a:t> them and couldn’t wait to </a:t>
            </a:r>
            <a:r>
              <a:rPr lang="en-US" sz="1100" b="0" i="0" u="none" strike="noStrike" cap="none" dirty="0" err="1">
                <a:solidFill>
                  <a:srgbClr val="000000"/>
                </a:solidFill>
                <a:effectLst/>
                <a:latin typeface="Arial"/>
                <a:ea typeface="Arial"/>
                <a:cs typeface="Arial"/>
                <a:sym typeface="Arial"/>
              </a:rPr>
              <a:t>tsee</a:t>
            </a:r>
            <a:r>
              <a:rPr lang="en-US" sz="1100" b="0" i="0" u="none" strike="noStrike" cap="none" dirty="0">
                <a:solidFill>
                  <a:srgbClr val="000000"/>
                </a:solidFill>
                <a:effectLst/>
                <a:latin typeface="Arial"/>
                <a:ea typeface="Arial"/>
                <a:cs typeface="Arial"/>
                <a:sym typeface="Arial"/>
              </a:rPr>
              <a:t> how the Lord would use them.  62 students got letters from colleen this past 6 months.  Not because she had to, but because she wanted to encourage others.  That is the culture we want to create.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17247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0000" y="464400"/>
            <a:ext cx="2321720" cy="1107000"/>
          </a:xfrm>
        </p:spPr>
        <p:txBody>
          <a:bodyPr anchor="t" anchorCtr="0">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11141" y="546498"/>
            <a:ext cx="5192859" cy="378023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0000" y="1906200"/>
            <a:ext cx="2321719" cy="2424600"/>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8878" y="4603500"/>
            <a:ext cx="2321720" cy="540000"/>
          </a:xfrm>
          <a:prstGeom prst="rect">
            <a:avLst/>
          </a:prstGeom>
        </p:spPr>
        <p:txBody>
          <a:bodyPr/>
          <a:lstStyle/>
          <a:p>
            <a:fld id="{349FE94D-439C-40F1-900E-BC07940E3988}" type="datetime2">
              <a:rPr lang="en-US" smtClean="0"/>
              <a:t>Saturday, June 6, 2026</a:t>
            </a:fld>
            <a:endParaRPr lang="en-US"/>
          </a:p>
        </p:txBody>
      </p:sp>
      <p:sp>
        <p:nvSpPr>
          <p:cNvPr id="6" name="Footer Placeholder 5"/>
          <p:cNvSpPr>
            <a:spLocks noGrp="1"/>
          </p:cNvSpPr>
          <p:nvPr>
            <p:ph type="ftr" sz="quarter" idx="11"/>
          </p:nvPr>
        </p:nvSpPr>
        <p:spPr>
          <a:xfrm>
            <a:off x="3411141" y="4603500"/>
            <a:ext cx="3752850" cy="54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7704535" y="4603500"/>
            <a:ext cx="890587" cy="54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37311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svg"/><Relationship Id="rId3" Type="http://schemas.openxmlformats.org/officeDocument/2006/relationships/image" Target="../media/image5.jpg"/><Relationship Id="rId7" Type="http://schemas.openxmlformats.org/officeDocument/2006/relationships/image" Target="../media/image9.jpeg"/><Relationship Id="rId12"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jpeg"/><Relationship Id="rId11" Type="http://schemas.openxmlformats.org/officeDocument/2006/relationships/image" Target="../media/image13.svg"/><Relationship Id="rId5" Type="http://schemas.openxmlformats.org/officeDocument/2006/relationships/image" Target="../media/image7.jpeg"/><Relationship Id="rId10" Type="http://schemas.openxmlformats.org/officeDocument/2006/relationships/image" Target="../media/image12.svg"/><Relationship Id="rId4" Type="http://schemas.openxmlformats.org/officeDocument/2006/relationships/image" Target="../media/image6.jp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6.png"/><Relationship Id="rId7" Type="http://schemas.openxmlformats.org/officeDocument/2006/relationships/customXml" Target="../ink/ink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17.svg"/><Relationship Id="rId5" Type="http://schemas.openxmlformats.org/officeDocument/2006/relationships/image" Target="../media/image40.png"/><Relationship Id="rId10" Type="http://schemas.openxmlformats.org/officeDocument/2006/relationships/customXml" Target="../ink/ink6.xml"/><Relationship Id="rId4" Type="http://schemas.openxmlformats.org/officeDocument/2006/relationships/customXml" Target="../ink/ink1.xml"/><Relationship Id="rId9" Type="http://schemas.openxmlformats.org/officeDocument/2006/relationships/customXml" Target="../ink/ink5.xml"/></Relationships>
</file>

<file path=ppt/slides/_rels/slide6.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16.png"/><Relationship Id="rId7" Type="http://schemas.openxmlformats.org/officeDocument/2006/relationships/customXml" Target="../ink/ink9.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8.xml"/><Relationship Id="rId11" Type="http://schemas.openxmlformats.org/officeDocument/2006/relationships/image" Target="../media/image18.svg"/><Relationship Id="rId5" Type="http://schemas.openxmlformats.org/officeDocument/2006/relationships/image" Target="../media/image40.png"/><Relationship Id="rId10" Type="http://schemas.openxmlformats.org/officeDocument/2006/relationships/customXml" Target="../ink/ink12.xml"/><Relationship Id="rId4" Type="http://schemas.openxmlformats.org/officeDocument/2006/relationships/customXml" Target="../ink/ink7.xml"/><Relationship Id="rId9" Type="http://schemas.openxmlformats.org/officeDocument/2006/relationships/customXml" Target="../ink/ink11.xml"/></Relationships>
</file>

<file path=ppt/slides/_rels/slide7.xml.rels><?xml version="1.0" encoding="UTF-8" standalone="yes"?>
<Relationships xmlns="http://schemas.openxmlformats.org/package/2006/relationships"><Relationship Id="rId8" Type="http://schemas.openxmlformats.org/officeDocument/2006/relationships/customXml" Target="../ink/ink16.xml"/><Relationship Id="rId3" Type="http://schemas.openxmlformats.org/officeDocument/2006/relationships/image" Target="../media/image16.png"/><Relationship Id="rId7" Type="http://schemas.openxmlformats.org/officeDocument/2006/relationships/customXml" Target="../ink/ink1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14.xml"/><Relationship Id="rId11" Type="http://schemas.openxmlformats.org/officeDocument/2006/relationships/image" Target="../media/image19.svg"/><Relationship Id="rId5" Type="http://schemas.openxmlformats.org/officeDocument/2006/relationships/image" Target="../media/image40.png"/><Relationship Id="rId10" Type="http://schemas.openxmlformats.org/officeDocument/2006/relationships/customXml" Target="../ink/ink18.xml"/><Relationship Id="rId4" Type="http://schemas.openxmlformats.org/officeDocument/2006/relationships/customXml" Target="../ink/ink13.xml"/><Relationship Id="rId9" Type="http://schemas.openxmlformats.org/officeDocument/2006/relationships/customXml" Target="../ink/ink17.xml"/></Relationships>
</file>

<file path=ppt/slides/_rels/slide8.xml.rels><?xml version="1.0" encoding="UTF-8" standalone="yes"?>
<Relationships xmlns="http://schemas.openxmlformats.org/package/2006/relationships"><Relationship Id="rId8" Type="http://schemas.openxmlformats.org/officeDocument/2006/relationships/customXml" Target="../ink/ink22.xml"/><Relationship Id="rId3" Type="http://schemas.openxmlformats.org/officeDocument/2006/relationships/image" Target="../media/image16.png"/><Relationship Id="rId7" Type="http://schemas.openxmlformats.org/officeDocument/2006/relationships/customXml" Target="../ink/ink2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20.xml"/><Relationship Id="rId11" Type="http://schemas.openxmlformats.org/officeDocument/2006/relationships/image" Target="../media/image20.svg"/><Relationship Id="rId5" Type="http://schemas.openxmlformats.org/officeDocument/2006/relationships/image" Target="../media/image40.png"/><Relationship Id="rId10" Type="http://schemas.openxmlformats.org/officeDocument/2006/relationships/customXml" Target="../ink/ink24.xml"/><Relationship Id="rId4" Type="http://schemas.openxmlformats.org/officeDocument/2006/relationships/customXml" Target="../ink/ink19.xml"/><Relationship Id="rId9" Type="http://schemas.openxmlformats.org/officeDocument/2006/relationships/customXml" Target="../ink/ink23.xml"/></Relationships>
</file>

<file path=ppt/slides/_rels/slide9.xml.rels><?xml version="1.0" encoding="UTF-8" standalone="yes"?>
<Relationships xmlns="http://schemas.openxmlformats.org/package/2006/relationships"><Relationship Id="rId8" Type="http://schemas.openxmlformats.org/officeDocument/2006/relationships/customXml" Target="../ink/ink28.xml"/><Relationship Id="rId3" Type="http://schemas.openxmlformats.org/officeDocument/2006/relationships/image" Target="../media/image16.png"/><Relationship Id="rId7" Type="http://schemas.openxmlformats.org/officeDocument/2006/relationships/customXml" Target="../ink/ink2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26.xml"/><Relationship Id="rId11" Type="http://schemas.openxmlformats.org/officeDocument/2006/relationships/image" Target="../media/image21.svg"/><Relationship Id="rId5" Type="http://schemas.openxmlformats.org/officeDocument/2006/relationships/image" Target="../media/image40.png"/><Relationship Id="rId10" Type="http://schemas.openxmlformats.org/officeDocument/2006/relationships/customXml" Target="../ink/ink30.xml"/><Relationship Id="rId4" Type="http://schemas.openxmlformats.org/officeDocument/2006/relationships/customXml" Target="../ink/ink25.xml"/><Relationship Id="rId9" Type="http://schemas.openxmlformats.org/officeDocument/2006/relationships/customXml" Target="../ink/ink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588275" y="1590576"/>
            <a:ext cx="7833900" cy="65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100" b="1" dirty="0">
                <a:solidFill>
                  <a:srgbClr val="F5F5F5"/>
                </a:solidFill>
                <a:latin typeface="Unna"/>
                <a:ea typeface="Unna"/>
                <a:cs typeface="Unna"/>
                <a:sym typeface="Unna"/>
              </a:rPr>
              <a:t>Consider Ministry</a:t>
            </a:r>
            <a:endParaRPr sz="4100" b="1" dirty="0">
              <a:solidFill>
                <a:srgbClr val="F5F5F5"/>
              </a:solidFill>
              <a:latin typeface="Unna"/>
              <a:ea typeface="Unna"/>
              <a:cs typeface="Unna"/>
              <a:sym typeface="Unna"/>
            </a:endParaRPr>
          </a:p>
        </p:txBody>
      </p:sp>
      <p:sp>
        <p:nvSpPr>
          <p:cNvPr id="55" name="Google Shape;55;p13"/>
          <p:cNvSpPr txBox="1"/>
          <p:nvPr/>
        </p:nvSpPr>
        <p:spPr>
          <a:xfrm>
            <a:off x="4466976" y="2986597"/>
            <a:ext cx="2161176" cy="36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dirty="0">
                <a:solidFill>
                  <a:srgbClr val="DAD4CB"/>
                </a:solidFill>
                <a:latin typeface="Figtree"/>
                <a:ea typeface="Figtree"/>
                <a:cs typeface="Figtree"/>
                <a:sym typeface="Figtree"/>
              </a:rPr>
              <a:t>Tuesday, June 9, 2026</a:t>
            </a:r>
            <a:endParaRPr i="1" dirty="0">
              <a:solidFill>
                <a:srgbClr val="DAD4CB"/>
              </a:solidFill>
              <a:latin typeface="Figtree"/>
              <a:ea typeface="Figtree"/>
              <a:cs typeface="Figtree"/>
              <a:sym typeface="Figtree"/>
            </a:endParaRPr>
          </a:p>
        </p:txBody>
      </p:sp>
      <p:sp>
        <p:nvSpPr>
          <p:cNvPr id="56" name="Google Shape;56;p13"/>
          <p:cNvSpPr txBox="1"/>
          <p:nvPr/>
        </p:nvSpPr>
        <p:spPr>
          <a:xfrm>
            <a:off x="1575423" y="2986597"/>
            <a:ext cx="2891553" cy="328053"/>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b="1" dirty="0">
                <a:solidFill>
                  <a:srgbClr val="F5F5F5"/>
                </a:solidFill>
                <a:latin typeface="Figtree"/>
                <a:ea typeface="Figtree"/>
                <a:cs typeface="Figtree"/>
                <a:sym typeface="Figtree"/>
              </a:rPr>
              <a:t>Minnesota District Convention </a:t>
            </a:r>
            <a:endParaRPr b="1" dirty="0">
              <a:solidFill>
                <a:srgbClr val="F5F5F5"/>
              </a:solidFill>
              <a:latin typeface="Figtree"/>
              <a:ea typeface="Figtree"/>
              <a:cs typeface="Figtree"/>
              <a:sym typeface="Figtree"/>
            </a:endParaRPr>
          </a:p>
        </p:txBody>
      </p:sp>
      <p:sp>
        <p:nvSpPr>
          <p:cNvPr id="57" name="Google Shape;57;p13"/>
          <p:cNvSpPr txBox="1"/>
          <p:nvPr/>
        </p:nvSpPr>
        <p:spPr>
          <a:xfrm>
            <a:off x="824225" y="2124563"/>
            <a:ext cx="7362000" cy="65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i="1" dirty="0">
                <a:solidFill>
                  <a:srgbClr val="DAD4CB"/>
                </a:solidFill>
                <a:latin typeface="Unna"/>
                <a:ea typeface="Unna"/>
                <a:cs typeface="Unna"/>
                <a:sym typeface="Unna"/>
              </a:rPr>
              <a:t>Creating a Culture of Encouragement</a:t>
            </a:r>
            <a:endParaRPr sz="3200" b="1" i="1" dirty="0">
              <a:solidFill>
                <a:srgbClr val="DAD4CB"/>
              </a:solidFill>
              <a:latin typeface="Unna"/>
              <a:ea typeface="Unna"/>
              <a:cs typeface="Unna"/>
              <a:sym typeface="Unna"/>
            </a:endParaRPr>
          </a:p>
        </p:txBody>
      </p:sp>
      <p:cxnSp>
        <p:nvCxnSpPr>
          <p:cNvPr id="58" name="Google Shape;58;p13"/>
          <p:cNvCxnSpPr/>
          <p:nvPr/>
        </p:nvCxnSpPr>
        <p:spPr>
          <a:xfrm>
            <a:off x="4466976" y="2986597"/>
            <a:ext cx="0" cy="3657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52">
          <a:extLst>
            <a:ext uri="{FF2B5EF4-FFF2-40B4-BE49-F238E27FC236}">
              <a16:creationId xmlns:a16="http://schemas.microsoft.com/office/drawing/2014/main" id="{A2FCBAEA-FD75-6E50-D450-5CCB8346685E}"/>
            </a:ext>
          </a:extLst>
        </p:cNvPr>
        <p:cNvGrpSpPr/>
        <p:nvPr/>
      </p:nvGrpSpPr>
      <p:grpSpPr>
        <a:xfrm>
          <a:off x="0" y="0"/>
          <a:ext cx="0" cy="0"/>
          <a:chOff x="0" y="0"/>
          <a:chExt cx="0" cy="0"/>
        </a:xfrm>
      </p:grpSpPr>
      <p:sp>
        <p:nvSpPr>
          <p:cNvPr id="153" name="Google Shape;153;p22">
            <a:extLst>
              <a:ext uri="{FF2B5EF4-FFF2-40B4-BE49-F238E27FC236}">
                <a16:creationId xmlns:a16="http://schemas.microsoft.com/office/drawing/2014/main" id="{18D937E5-6A25-D1FD-77AE-29FD0711F334}"/>
              </a:ext>
            </a:extLst>
          </p:cNvPr>
          <p:cNvSpPr txBox="1"/>
          <p:nvPr/>
        </p:nvSpPr>
        <p:spPr>
          <a:xfrm>
            <a:off x="262882" y="2219280"/>
            <a:ext cx="4386370" cy="135206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200" dirty="0">
              <a:solidFill>
                <a:schemeClr val="bg1"/>
              </a:solidFill>
              <a:latin typeface="Unna"/>
              <a:ea typeface="Unna"/>
              <a:cs typeface="Unna"/>
              <a:sym typeface="Unna"/>
            </a:endParaRPr>
          </a:p>
        </p:txBody>
      </p:sp>
      <p:sp>
        <p:nvSpPr>
          <p:cNvPr id="157" name="Google Shape;157;p22">
            <a:extLst>
              <a:ext uri="{FF2B5EF4-FFF2-40B4-BE49-F238E27FC236}">
                <a16:creationId xmlns:a16="http://schemas.microsoft.com/office/drawing/2014/main" id="{8A0E7AEC-1FB5-2A60-596A-91163C117A19}"/>
              </a:ext>
            </a:extLst>
          </p:cNvPr>
          <p:cNvSpPr txBox="1"/>
          <p:nvPr/>
        </p:nvSpPr>
        <p:spPr>
          <a:xfrm>
            <a:off x="922899" y="-91395"/>
            <a:ext cx="8042345" cy="65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b="1" i="1" dirty="0">
                <a:solidFill>
                  <a:schemeClr val="bg1"/>
                </a:solidFill>
                <a:latin typeface="Unna"/>
                <a:ea typeface="Unna"/>
                <a:cs typeface="Unna"/>
                <a:sym typeface="Unna"/>
              </a:rPr>
              <a:t>considerministry.net</a:t>
            </a:r>
            <a:endParaRPr sz="6000" b="1" i="1" dirty="0">
              <a:solidFill>
                <a:schemeClr val="bg1"/>
              </a:solidFill>
              <a:latin typeface="Unna"/>
              <a:ea typeface="Unna"/>
              <a:cs typeface="Unna"/>
              <a:sym typeface="Unna"/>
            </a:endParaRPr>
          </a:p>
        </p:txBody>
      </p:sp>
      <p:pic>
        <p:nvPicPr>
          <p:cNvPr id="7" name="Picture 6">
            <a:extLst>
              <a:ext uri="{FF2B5EF4-FFF2-40B4-BE49-F238E27FC236}">
                <a16:creationId xmlns:a16="http://schemas.microsoft.com/office/drawing/2014/main" id="{2AB10DFC-07C0-0203-EC28-5D6CDE564F53}"/>
              </a:ext>
            </a:extLst>
          </p:cNvPr>
          <p:cNvPicPr>
            <a:picLocks noChangeAspect="1"/>
          </p:cNvPicPr>
          <p:nvPr/>
        </p:nvPicPr>
        <p:blipFill>
          <a:blip r:embed="rId3"/>
          <a:stretch>
            <a:fillRect/>
          </a:stretch>
        </p:blipFill>
        <p:spPr>
          <a:xfrm>
            <a:off x="2566880" y="1036565"/>
            <a:ext cx="3891268" cy="3891268"/>
          </a:xfrm>
          <a:prstGeom prst="rect">
            <a:avLst/>
          </a:prstGeom>
        </p:spPr>
      </p:pic>
    </p:spTree>
    <p:extLst>
      <p:ext uri="{BB962C8B-B14F-4D97-AF65-F5344CB8AC3E}">
        <p14:creationId xmlns:p14="http://schemas.microsoft.com/office/powerpoint/2010/main" val="367136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52">
          <a:extLst>
            <a:ext uri="{FF2B5EF4-FFF2-40B4-BE49-F238E27FC236}">
              <a16:creationId xmlns:a16="http://schemas.microsoft.com/office/drawing/2014/main" id="{887AFF66-4956-B60D-1D61-C98FDD70A4E3}"/>
            </a:ext>
          </a:extLst>
        </p:cNvPr>
        <p:cNvGrpSpPr/>
        <p:nvPr/>
      </p:nvGrpSpPr>
      <p:grpSpPr>
        <a:xfrm>
          <a:off x="0" y="0"/>
          <a:ext cx="0" cy="0"/>
          <a:chOff x="0" y="0"/>
          <a:chExt cx="0" cy="0"/>
        </a:xfrm>
      </p:grpSpPr>
      <p:sp>
        <p:nvSpPr>
          <p:cNvPr id="153" name="Google Shape;153;p22">
            <a:extLst>
              <a:ext uri="{FF2B5EF4-FFF2-40B4-BE49-F238E27FC236}">
                <a16:creationId xmlns:a16="http://schemas.microsoft.com/office/drawing/2014/main" id="{69A57A08-0C70-EE98-B395-FE2DA9CEF333}"/>
              </a:ext>
            </a:extLst>
          </p:cNvPr>
          <p:cNvSpPr txBox="1"/>
          <p:nvPr/>
        </p:nvSpPr>
        <p:spPr>
          <a:xfrm>
            <a:off x="262882" y="2219280"/>
            <a:ext cx="4386370" cy="135206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chemeClr val="bg1"/>
                </a:solidFill>
                <a:latin typeface="Unna"/>
                <a:ea typeface="Unna"/>
                <a:cs typeface="Unna"/>
                <a:sym typeface="Unna"/>
              </a:rPr>
              <a:t>Who can you encourage?</a:t>
            </a:r>
            <a:endParaRPr sz="3200" dirty="0">
              <a:solidFill>
                <a:schemeClr val="bg1"/>
              </a:solidFill>
              <a:latin typeface="Unna"/>
              <a:ea typeface="Unna"/>
              <a:cs typeface="Unna"/>
              <a:sym typeface="Unna"/>
            </a:endParaRPr>
          </a:p>
        </p:txBody>
      </p:sp>
      <p:cxnSp>
        <p:nvCxnSpPr>
          <p:cNvPr id="154" name="Google Shape;154;p22">
            <a:extLst>
              <a:ext uri="{FF2B5EF4-FFF2-40B4-BE49-F238E27FC236}">
                <a16:creationId xmlns:a16="http://schemas.microsoft.com/office/drawing/2014/main" id="{C5723090-9D73-A2D5-F9AF-B6ADF4D7475C}"/>
              </a:ext>
            </a:extLst>
          </p:cNvPr>
          <p:cNvCxnSpPr/>
          <p:nvPr/>
        </p:nvCxnSpPr>
        <p:spPr>
          <a:xfrm>
            <a:off x="463519" y="2219280"/>
            <a:ext cx="3240900" cy="0"/>
          </a:xfrm>
          <a:prstGeom prst="straightConnector1">
            <a:avLst/>
          </a:prstGeom>
          <a:noFill/>
          <a:ln w="9525" cap="flat" cmpd="sng">
            <a:solidFill>
              <a:schemeClr val="bg1">
                <a:lumMod val="95000"/>
              </a:schemeClr>
            </a:solidFill>
            <a:prstDash val="solid"/>
            <a:round/>
            <a:headEnd type="none" w="med" len="med"/>
            <a:tailEnd type="none" w="med" len="med"/>
          </a:ln>
        </p:spPr>
      </p:cxnSp>
      <p:sp>
        <p:nvSpPr>
          <p:cNvPr id="157" name="Google Shape;157;p22">
            <a:extLst>
              <a:ext uri="{FF2B5EF4-FFF2-40B4-BE49-F238E27FC236}">
                <a16:creationId xmlns:a16="http://schemas.microsoft.com/office/drawing/2014/main" id="{9AB6ABB7-A464-BBF1-C6F6-C2848EE932CE}"/>
              </a:ext>
            </a:extLst>
          </p:cNvPr>
          <p:cNvSpPr txBox="1"/>
          <p:nvPr/>
        </p:nvSpPr>
        <p:spPr>
          <a:xfrm>
            <a:off x="352259" y="1474894"/>
            <a:ext cx="3823833" cy="65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900" b="1" i="1" dirty="0">
                <a:solidFill>
                  <a:schemeClr val="bg1"/>
                </a:solidFill>
                <a:latin typeface="Unna"/>
                <a:ea typeface="Unna"/>
                <a:cs typeface="Unna"/>
                <a:sym typeface="Unna"/>
              </a:rPr>
              <a:t>Consider</a:t>
            </a:r>
            <a:r>
              <a:rPr lang="en" sz="3900" b="1" i="1" dirty="0">
                <a:solidFill>
                  <a:srgbClr val="232220"/>
                </a:solidFill>
                <a:latin typeface="Unna"/>
                <a:ea typeface="Unna"/>
                <a:cs typeface="Unna"/>
                <a:sym typeface="Unna"/>
              </a:rPr>
              <a:t> </a:t>
            </a:r>
            <a:r>
              <a:rPr lang="en" sz="3900" b="1" i="1" dirty="0">
                <a:solidFill>
                  <a:schemeClr val="bg1"/>
                </a:solidFill>
                <a:latin typeface="Unna"/>
                <a:ea typeface="Unna"/>
                <a:cs typeface="Unna"/>
                <a:sym typeface="Unna"/>
              </a:rPr>
              <a:t>Ministry</a:t>
            </a:r>
            <a:endParaRPr sz="3900" b="1" i="1" dirty="0">
              <a:solidFill>
                <a:schemeClr val="bg1"/>
              </a:solidFill>
              <a:latin typeface="Unna"/>
              <a:ea typeface="Unna"/>
              <a:cs typeface="Unna"/>
              <a:sym typeface="Unna"/>
            </a:endParaRPr>
          </a:p>
        </p:txBody>
      </p:sp>
      <p:pic>
        <p:nvPicPr>
          <p:cNvPr id="3" name="Picture 2">
            <a:extLst>
              <a:ext uri="{FF2B5EF4-FFF2-40B4-BE49-F238E27FC236}">
                <a16:creationId xmlns:a16="http://schemas.microsoft.com/office/drawing/2014/main" id="{9E307676-EA31-631E-321A-2F09B8A8BF80}"/>
              </a:ext>
            </a:extLst>
          </p:cNvPr>
          <p:cNvPicPr>
            <a:picLocks noChangeAspect="1"/>
          </p:cNvPicPr>
          <p:nvPr/>
        </p:nvPicPr>
        <p:blipFill>
          <a:blip r:embed="rId3"/>
          <a:stretch>
            <a:fillRect/>
          </a:stretch>
        </p:blipFill>
        <p:spPr>
          <a:xfrm>
            <a:off x="4649252" y="636998"/>
            <a:ext cx="4031314" cy="4047375"/>
          </a:xfrm>
          <a:prstGeom prst="rect">
            <a:avLst/>
          </a:prstGeom>
        </p:spPr>
      </p:pic>
    </p:spTree>
    <p:extLst>
      <p:ext uri="{BB962C8B-B14F-4D97-AF65-F5344CB8AC3E}">
        <p14:creationId xmlns:p14="http://schemas.microsoft.com/office/powerpoint/2010/main" val="2950184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52">
          <a:extLst>
            <a:ext uri="{FF2B5EF4-FFF2-40B4-BE49-F238E27FC236}">
              <a16:creationId xmlns:a16="http://schemas.microsoft.com/office/drawing/2014/main" id="{304CFF75-6BF0-58A9-166E-986093B9C84B}"/>
            </a:ext>
          </a:extLst>
        </p:cNvPr>
        <p:cNvGrpSpPr/>
        <p:nvPr/>
      </p:nvGrpSpPr>
      <p:grpSpPr>
        <a:xfrm>
          <a:off x="0" y="0"/>
          <a:ext cx="0" cy="0"/>
          <a:chOff x="0" y="0"/>
          <a:chExt cx="0" cy="0"/>
        </a:xfrm>
      </p:grpSpPr>
      <p:sp>
        <p:nvSpPr>
          <p:cNvPr id="157" name="Google Shape;157;p22">
            <a:extLst>
              <a:ext uri="{FF2B5EF4-FFF2-40B4-BE49-F238E27FC236}">
                <a16:creationId xmlns:a16="http://schemas.microsoft.com/office/drawing/2014/main" id="{CE529F23-570A-72BD-555E-448C6A8F1A3A}"/>
              </a:ext>
            </a:extLst>
          </p:cNvPr>
          <p:cNvSpPr txBox="1"/>
          <p:nvPr/>
        </p:nvSpPr>
        <p:spPr>
          <a:xfrm>
            <a:off x="85620" y="-49659"/>
            <a:ext cx="7836244" cy="65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i="1" dirty="0">
                <a:solidFill>
                  <a:schemeClr val="bg1"/>
                </a:solidFill>
                <a:latin typeface="Unna"/>
                <a:ea typeface="Unna"/>
                <a:cs typeface="Unna"/>
                <a:sym typeface="Unna"/>
              </a:rPr>
              <a:t>Ministry Recruitment Counselors? </a:t>
            </a:r>
            <a:endParaRPr sz="3200" b="1" i="1" dirty="0">
              <a:solidFill>
                <a:schemeClr val="bg1"/>
              </a:solidFill>
              <a:latin typeface="Unna"/>
              <a:ea typeface="Unna"/>
              <a:cs typeface="Unna"/>
              <a:sym typeface="Unna"/>
            </a:endParaRPr>
          </a:p>
        </p:txBody>
      </p:sp>
      <p:pic>
        <p:nvPicPr>
          <p:cNvPr id="2" name="Picture 1">
            <a:extLst>
              <a:ext uri="{FF2B5EF4-FFF2-40B4-BE49-F238E27FC236}">
                <a16:creationId xmlns:a16="http://schemas.microsoft.com/office/drawing/2014/main" id="{CC403853-7652-941C-CD55-D04AB3FA6DDB}"/>
              </a:ext>
            </a:extLst>
          </p:cNvPr>
          <p:cNvPicPr>
            <a:picLocks noChangeAspect="1"/>
          </p:cNvPicPr>
          <p:nvPr/>
        </p:nvPicPr>
        <p:blipFill>
          <a:blip r:embed="rId3"/>
          <a:srcRect l="7420" t="4297" r="1195" b="1922"/>
          <a:stretch>
            <a:fillRect/>
          </a:stretch>
        </p:blipFill>
        <p:spPr>
          <a:xfrm rot="5400000">
            <a:off x="3371003" y="-625519"/>
            <a:ext cx="4537059" cy="6837695"/>
          </a:xfrm>
          <a:prstGeom prst="rect">
            <a:avLst/>
          </a:prstGeom>
        </p:spPr>
      </p:pic>
      <p:sp>
        <p:nvSpPr>
          <p:cNvPr id="7" name="Arrow: Quad 6">
            <a:extLst>
              <a:ext uri="{FF2B5EF4-FFF2-40B4-BE49-F238E27FC236}">
                <a16:creationId xmlns:a16="http://schemas.microsoft.com/office/drawing/2014/main" id="{CA88E63B-3A73-B39C-5460-7489E10AFBF7}"/>
              </a:ext>
            </a:extLst>
          </p:cNvPr>
          <p:cNvSpPr/>
          <p:nvPr/>
        </p:nvSpPr>
        <p:spPr>
          <a:xfrm>
            <a:off x="7346022" y="2111685"/>
            <a:ext cx="503434" cy="572357"/>
          </a:xfrm>
          <a:prstGeom prst="quad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Quad 8">
            <a:extLst>
              <a:ext uri="{FF2B5EF4-FFF2-40B4-BE49-F238E27FC236}">
                <a16:creationId xmlns:a16="http://schemas.microsoft.com/office/drawing/2014/main" id="{BE396445-A30B-B661-81A0-7938AFDA89C2}"/>
              </a:ext>
            </a:extLst>
          </p:cNvPr>
          <p:cNvSpPr/>
          <p:nvPr/>
        </p:nvSpPr>
        <p:spPr>
          <a:xfrm>
            <a:off x="7346022" y="3586771"/>
            <a:ext cx="503434" cy="572357"/>
          </a:xfrm>
          <a:prstGeom prst="quad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34332BC-D978-1A40-A040-397B5E6C1FE5}"/>
              </a:ext>
            </a:extLst>
          </p:cNvPr>
          <p:cNvPicPr>
            <a:picLocks noChangeAspect="1"/>
          </p:cNvPicPr>
          <p:nvPr/>
        </p:nvPicPr>
        <p:blipFill>
          <a:blip r:embed="rId4">
            <a:duotone>
              <a:prstClr val="black"/>
              <a:schemeClr val="accent1">
                <a:tint val="45000"/>
                <a:satMod val="400000"/>
              </a:schemeClr>
            </a:duotone>
          </a:blip>
          <a:stretch>
            <a:fillRect/>
          </a:stretch>
        </p:blipFill>
        <p:spPr>
          <a:xfrm>
            <a:off x="85620" y="2393733"/>
            <a:ext cx="2041926" cy="656100"/>
          </a:xfrm>
          <a:prstGeom prst="rect">
            <a:avLst/>
          </a:prstGeom>
        </p:spPr>
      </p:pic>
    </p:spTree>
    <p:extLst>
      <p:ext uri="{BB962C8B-B14F-4D97-AF65-F5344CB8AC3E}">
        <p14:creationId xmlns:p14="http://schemas.microsoft.com/office/powerpoint/2010/main" val="11889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826665-E840-A06C-58BB-F41CF92A5B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2AB8FB-F1B6-0F8E-1ED7-8C579870F0BD}"/>
              </a:ext>
            </a:extLst>
          </p:cNvPr>
          <p:cNvSpPr>
            <a:spLocks noGrp="1"/>
          </p:cNvSpPr>
          <p:nvPr>
            <p:ph type="title"/>
          </p:nvPr>
        </p:nvSpPr>
        <p:spPr>
          <a:xfrm>
            <a:off x="371452" y="1225933"/>
            <a:ext cx="2986471" cy="421451"/>
          </a:xfrm>
        </p:spPr>
        <p:txBody>
          <a:bodyPr spcFirstLastPara="1" vert="horz" wrap="square" lIns="0" tIns="0" rIns="0" bIns="0" rtlCol="0" anchor="b" anchorCtr="0">
            <a:normAutofit fontScale="90000"/>
          </a:bodyPr>
          <a:lstStyle/>
          <a:p>
            <a:pPr algn="ctr">
              <a:lnSpc>
                <a:spcPct val="90000"/>
              </a:lnSpc>
            </a:pPr>
            <a:r>
              <a:rPr lang="en" sz="3600" b="1" dirty="0">
                <a:solidFill>
                  <a:srgbClr val="F5F5F5"/>
                </a:solidFill>
                <a:latin typeface="Unna"/>
                <a:ea typeface="Unna"/>
                <a:cs typeface="Unna"/>
                <a:sym typeface="Unna"/>
              </a:rPr>
              <a:t>Ministry Recruitment Counselors</a:t>
            </a:r>
            <a:endParaRPr lang="en-US" sz="3225" spc="-75" dirty="0">
              <a:solidFill>
                <a:schemeClr val="bg1"/>
              </a:solidFill>
              <a:latin typeface="+mn-lt"/>
            </a:endParaRPr>
          </a:p>
        </p:txBody>
      </p:sp>
      <p:pic>
        <p:nvPicPr>
          <p:cNvPr id="4" name="Picture Placeholder 9">
            <a:extLst>
              <a:ext uri="{FF2B5EF4-FFF2-40B4-BE49-F238E27FC236}">
                <a16:creationId xmlns:a16="http://schemas.microsoft.com/office/drawing/2014/main" id="{BAA3DF78-7558-5692-80E8-EEC7E28F18A6}"/>
              </a:ext>
            </a:extLst>
          </p:cNvPr>
          <p:cNvPicPr>
            <a:picLocks noChangeAspect="1"/>
          </p:cNvPicPr>
          <p:nvPr/>
        </p:nvPicPr>
        <p:blipFill>
          <a:blip r:embed="rId3">
            <a:extLst>
              <a:ext uri="{28A0092B-C50C-407E-A947-70E740481C1C}">
                <a14:useLocalDpi xmlns:a14="http://schemas.microsoft.com/office/drawing/2010/main" val="0"/>
              </a:ext>
            </a:extLst>
          </a:blip>
          <a:srcRect l="55765" t="20485" r="6143" b="39125"/>
          <a:stretch>
            <a:fillRect/>
          </a:stretch>
        </p:blipFill>
        <p:spPr>
          <a:xfrm>
            <a:off x="7310616" y="2761648"/>
            <a:ext cx="1628575" cy="1726768"/>
          </a:xfrm>
          <a:custGeom>
            <a:avLst/>
            <a:gdLst/>
            <a:ahLst/>
            <a:cxnLst/>
            <a:rect l="l" t="t" r="r" b="b"/>
            <a:pathLst>
              <a:path w="5326462" h="5250743">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effectLst>
            <a:softEdge rad="127000"/>
          </a:effectLst>
        </p:spPr>
      </p:pic>
      <p:pic>
        <p:nvPicPr>
          <p:cNvPr id="3" name="Picture 2" descr="A person taking a selfie in a car&#10;&#10;AI-generated content may be incorrect.">
            <a:extLst>
              <a:ext uri="{FF2B5EF4-FFF2-40B4-BE49-F238E27FC236}">
                <a16:creationId xmlns:a16="http://schemas.microsoft.com/office/drawing/2014/main" id="{94B2C051-CD32-5348-6F24-C695FE1D167C}"/>
              </a:ext>
            </a:extLst>
          </p:cNvPr>
          <p:cNvPicPr>
            <a:picLocks noChangeAspect="1"/>
          </p:cNvPicPr>
          <p:nvPr/>
        </p:nvPicPr>
        <p:blipFill>
          <a:blip r:embed="rId4">
            <a:extLst>
              <a:ext uri="{28A0092B-C50C-407E-A947-70E740481C1C}">
                <a14:useLocalDpi xmlns:a14="http://schemas.microsoft.com/office/drawing/2010/main" val="0"/>
              </a:ext>
            </a:extLst>
          </a:blip>
          <a:srcRect l="-7030" t="5259" r="-50" b="15401"/>
          <a:stretch>
            <a:fillRect/>
          </a:stretch>
        </p:blipFill>
        <p:spPr>
          <a:xfrm>
            <a:off x="1161488" y="2097808"/>
            <a:ext cx="1473762" cy="1527224"/>
          </a:xfrm>
          <a:custGeom>
            <a:avLst/>
            <a:gdLst/>
            <a:ahLst/>
            <a:cxnLst/>
            <a:rect l="l" t="t" r="r" b="b"/>
            <a:pathLst>
              <a:path w="5326462" h="5250743">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effectLst>
            <a:softEdge rad="127000"/>
          </a:effectLst>
        </p:spPr>
      </p:pic>
      <p:pic>
        <p:nvPicPr>
          <p:cNvPr id="10" name="Picture Placeholder 5" descr="A person with a beard and mustache&#10;&#10;AI-generated content may be incorrect.">
            <a:extLst>
              <a:ext uri="{FF2B5EF4-FFF2-40B4-BE49-F238E27FC236}">
                <a16:creationId xmlns:a16="http://schemas.microsoft.com/office/drawing/2014/main" id="{13D8F817-FEAA-B3EF-A201-BA6850D22901}"/>
              </a:ext>
            </a:extLst>
          </p:cNvPr>
          <p:cNvPicPr>
            <a:picLocks noChangeAspect="1"/>
          </p:cNvPicPr>
          <p:nvPr/>
        </p:nvPicPr>
        <p:blipFill>
          <a:blip r:embed="rId5">
            <a:extLst>
              <a:ext uri="{28A0092B-C50C-407E-A947-70E740481C1C}">
                <a14:useLocalDpi xmlns:a14="http://schemas.microsoft.com/office/drawing/2010/main" val="0"/>
              </a:ext>
            </a:extLst>
          </a:blip>
          <a:srcRect r="-1" b="9800"/>
          <a:stretch>
            <a:fillRect/>
          </a:stretch>
        </p:blipFill>
        <p:spPr>
          <a:xfrm>
            <a:off x="7108274" y="905847"/>
            <a:ext cx="1628575" cy="1605423"/>
          </a:xfrm>
          <a:custGeom>
            <a:avLst/>
            <a:gdLst/>
            <a:ahLst/>
            <a:cxnLst/>
            <a:rect l="l" t="t" r="r" b="b"/>
            <a:pathLst>
              <a:path w="5326462" h="5250743">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effectLst>
            <a:softEdge rad="63500"/>
          </a:effectLst>
        </p:spPr>
      </p:pic>
      <p:pic>
        <p:nvPicPr>
          <p:cNvPr id="11" name="Picture Placeholder 9" descr="A person in a suit and tie&#10;&#10;AI-generated content may be incorrect.">
            <a:extLst>
              <a:ext uri="{FF2B5EF4-FFF2-40B4-BE49-F238E27FC236}">
                <a16:creationId xmlns:a16="http://schemas.microsoft.com/office/drawing/2014/main" id="{51DF0376-A39B-64A4-C055-B168820AADEE}"/>
              </a:ext>
            </a:extLst>
          </p:cNvPr>
          <p:cNvPicPr>
            <a:picLocks noGrp="1" noChangeAspect="1"/>
          </p:cNvPicPr>
          <p:nvPr>
            <p:ph type="pic" idx="1"/>
          </p:nvPr>
        </p:nvPicPr>
        <p:blipFill>
          <a:blip r:embed="rId6">
            <a:extLst>
              <a:ext uri="{28A0092B-C50C-407E-A947-70E740481C1C}">
                <a14:useLocalDpi xmlns:a14="http://schemas.microsoft.com/office/drawing/2010/main" val="0"/>
              </a:ext>
            </a:extLst>
          </a:blip>
          <a:srcRect r="-1" b="9800"/>
          <a:stretch>
            <a:fillRect/>
          </a:stretch>
        </p:blipFill>
        <p:spPr>
          <a:xfrm>
            <a:off x="5097123" y="119332"/>
            <a:ext cx="1734785" cy="1710122"/>
          </a:xfrm>
          <a:custGeom>
            <a:avLst/>
            <a:gdLst/>
            <a:ahLst/>
            <a:cxnLst/>
            <a:rect l="l" t="t" r="r" b="b"/>
            <a:pathLst>
              <a:path w="5326462" h="5250743">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effectLst>
            <a:softEdge rad="127000"/>
          </a:effectLst>
        </p:spPr>
      </p:pic>
      <p:pic>
        <p:nvPicPr>
          <p:cNvPr id="8" name="Picture 7">
            <a:extLst>
              <a:ext uri="{FF2B5EF4-FFF2-40B4-BE49-F238E27FC236}">
                <a16:creationId xmlns:a16="http://schemas.microsoft.com/office/drawing/2014/main" id="{99B190B5-4547-C826-7AB9-A173CD4F2360}"/>
              </a:ext>
            </a:extLst>
          </p:cNvPr>
          <p:cNvPicPr>
            <a:picLocks noChangeAspect="1"/>
          </p:cNvPicPr>
          <p:nvPr/>
        </p:nvPicPr>
        <p:blipFill>
          <a:blip r:embed="rId7"/>
          <a:srcRect l="8471" t="32456" r="12414" b="11965"/>
          <a:stretch>
            <a:fillRect/>
          </a:stretch>
        </p:blipFill>
        <p:spPr>
          <a:xfrm>
            <a:off x="2784463" y="2040217"/>
            <a:ext cx="4145726" cy="2035288"/>
          </a:xfrm>
          <a:prstGeom prst="rect">
            <a:avLst/>
          </a:prstGeom>
        </p:spPr>
      </p:pic>
      <p:pic>
        <p:nvPicPr>
          <p:cNvPr id="57" name="Graphic 56" descr="Arrow: Slight curve with solid fill">
            <a:extLst>
              <a:ext uri="{FF2B5EF4-FFF2-40B4-BE49-F238E27FC236}">
                <a16:creationId xmlns:a16="http://schemas.microsoft.com/office/drawing/2014/main" id="{EE56ECA3-37AC-8FA1-A200-98E5F1C7BBB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rot="11725999">
            <a:off x="6213707" y="3167832"/>
            <a:ext cx="1299726" cy="914400"/>
          </a:xfrm>
          <a:prstGeom prst="rect">
            <a:avLst/>
          </a:prstGeom>
        </p:spPr>
      </p:pic>
      <p:pic>
        <p:nvPicPr>
          <p:cNvPr id="55" name="Graphic 54" descr="Arrow: Slight curve with solid fill">
            <a:extLst>
              <a:ext uri="{FF2B5EF4-FFF2-40B4-BE49-F238E27FC236}">
                <a16:creationId xmlns:a16="http://schemas.microsoft.com/office/drawing/2014/main" id="{6EC842AE-631E-39DB-C840-4E89A525428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rot="8646327">
            <a:off x="5801446" y="1777588"/>
            <a:ext cx="1643919" cy="914400"/>
          </a:xfrm>
          <a:prstGeom prst="rect">
            <a:avLst/>
          </a:prstGeom>
        </p:spPr>
      </p:pic>
      <p:pic>
        <p:nvPicPr>
          <p:cNvPr id="58" name="Graphic 57" descr="Arrow: Slight curve with solid fill">
            <a:extLst>
              <a:ext uri="{FF2B5EF4-FFF2-40B4-BE49-F238E27FC236}">
                <a16:creationId xmlns:a16="http://schemas.microsoft.com/office/drawing/2014/main" id="{17FCF306-92B0-F208-5ECD-5FFF1BCB8BA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rot="6237437">
            <a:off x="5099702" y="1530252"/>
            <a:ext cx="1019450" cy="914400"/>
          </a:xfrm>
          <a:prstGeom prst="rect">
            <a:avLst/>
          </a:prstGeom>
        </p:spPr>
      </p:pic>
      <p:pic>
        <p:nvPicPr>
          <p:cNvPr id="54" name="Graphic 53" descr="Arrow: Slight curve with solid fill">
            <a:extLst>
              <a:ext uri="{FF2B5EF4-FFF2-40B4-BE49-F238E27FC236}">
                <a16:creationId xmlns:a16="http://schemas.microsoft.com/office/drawing/2014/main" id="{AF73CABA-D35C-AF70-CD9B-CDF600162CD1}"/>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rot="293847">
            <a:off x="2440944" y="2493193"/>
            <a:ext cx="1163710" cy="914400"/>
          </a:xfrm>
          <a:prstGeom prst="rect">
            <a:avLst/>
          </a:prstGeom>
        </p:spPr>
      </p:pic>
      <p:pic>
        <p:nvPicPr>
          <p:cNvPr id="14" name="Picture 13">
            <a:extLst>
              <a:ext uri="{FF2B5EF4-FFF2-40B4-BE49-F238E27FC236}">
                <a16:creationId xmlns:a16="http://schemas.microsoft.com/office/drawing/2014/main" id="{BF63455D-4841-E363-0CA9-4876D6C2911F}"/>
              </a:ext>
            </a:extLst>
          </p:cNvPr>
          <p:cNvPicPr>
            <a:picLocks noChangeAspect="1"/>
          </p:cNvPicPr>
          <p:nvPr/>
        </p:nvPicPr>
        <p:blipFill>
          <a:blip r:embed="rId12"/>
          <a:srcRect t="9996" b="9996"/>
          <a:stretch/>
        </p:blipFill>
        <p:spPr>
          <a:xfrm>
            <a:off x="3038177" y="203913"/>
            <a:ext cx="1507445" cy="1507445"/>
          </a:xfrm>
          <a:prstGeom prst="ellipse">
            <a:avLst/>
          </a:prstGeom>
          <a:ln>
            <a:noFill/>
          </a:ln>
          <a:effectLst>
            <a:softEdge rad="112500"/>
          </a:effectLst>
        </p:spPr>
      </p:pic>
      <p:pic>
        <p:nvPicPr>
          <p:cNvPr id="56" name="Graphic 55" descr="Arrow: Slight curve with solid fill">
            <a:extLst>
              <a:ext uri="{FF2B5EF4-FFF2-40B4-BE49-F238E27FC236}">
                <a16:creationId xmlns:a16="http://schemas.microsoft.com/office/drawing/2014/main" id="{7A1C84E2-8BE8-27CF-5D82-E94DAD05166D}"/>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rot="2953936">
            <a:off x="3697930" y="1343171"/>
            <a:ext cx="914400" cy="914400"/>
          </a:xfrm>
          <a:prstGeom prst="rect">
            <a:avLst/>
          </a:prstGeom>
        </p:spPr>
      </p:pic>
    </p:spTree>
    <p:extLst>
      <p:ext uri="{BB962C8B-B14F-4D97-AF65-F5344CB8AC3E}">
        <p14:creationId xmlns:p14="http://schemas.microsoft.com/office/powerpoint/2010/main" val="2920282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cxnSp>
        <p:nvCxnSpPr>
          <p:cNvPr id="154" name="Google Shape;154;p22"/>
          <p:cNvCxnSpPr/>
          <p:nvPr/>
        </p:nvCxnSpPr>
        <p:spPr>
          <a:xfrm>
            <a:off x="405730" y="2250844"/>
            <a:ext cx="3240900" cy="0"/>
          </a:xfrm>
          <a:prstGeom prst="straightConnector1">
            <a:avLst/>
          </a:prstGeom>
          <a:noFill/>
          <a:ln w="9525" cap="flat" cmpd="sng">
            <a:solidFill>
              <a:schemeClr val="dk2"/>
            </a:solidFill>
            <a:prstDash val="solid"/>
            <a:round/>
            <a:headEnd type="none" w="med" len="med"/>
            <a:tailEnd type="none" w="med" len="med"/>
          </a:ln>
        </p:spPr>
      </p:cxnSp>
      <p:sp>
        <p:nvSpPr>
          <p:cNvPr id="155" name="Google Shape;155;p22"/>
          <p:cNvSpPr txBox="1"/>
          <p:nvPr/>
        </p:nvSpPr>
        <p:spPr>
          <a:xfrm>
            <a:off x="762093" y="2975003"/>
            <a:ext cx="3414000" cy="12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n-US" sz="1100" dirty="0">
              <a:solidFill>
                <a:schemeClr val="dk2"/>
              </a:solidFill>
              <a:latin typeface="Figtree"/>
              <a:ea typeface="Figtree"/>
              <a:cs typeface="Figtree"/>
              <a:sym typeface="Figtree"/>
            </a:endParaRPr>
          </a:p>
        </p:txBody>
      </p:sp>
      <p:sp>
        <p:nvSpPr>
          <p:cNvPr id="156" name="Google Shape;156;p22"/>
          <p:cNvSpPr txBox="1"/>
          <p:nvPr/>
        </p:nvSpPr>
        <p:spPr>
          <a:xfrm>
            <a:off x="319180" y="2428274"/>
            <a:ext cx="3414000" cy="369300"/>
          </a:xfrm>
          <a:prstGeom prst="rect">
            <a:avLst/>
          </a:prstGeom>
          <a:noFill/>
          <a:ln>
            <a:noFill/>
          </a:ln>
        </p:spPr>
        <p:txBody>
          <a:bodyPr spcFirstLastPara="1" wrap="square" lIns="91425" tIns="91425" rIns="91425" bIns="91425" anchor="t" anchorCtr="0">
            <a:noAutofit/>
          </a:bodyPr>
          <a:lstStyle/>
          <a:p>
            <a:pPr lvl="0"/>
            <a:r>
              <a:rPr lang="en-US" sz="3200" dirty="0"/>
              <a:t>Help others see how God could use their gifts in ministry…</a:t>
            </a:r>
            <a:endParaRPr sz="3200" b="1" dirty="0">
              <a:solidFill>
                <a:srgbClr val="232220"/>
              </a:solidFill>
              <a:latin typeface="Figtree"/>
              <a:ea typeface="Figtree"/>
              <a:cs typeface="Figtree"/>
              <a:sym typeface="Figtree"/>
            </a:endParaRPr>
          </a:p>
        </p:txBody>
      </p:sp>
      <p:sp>
        <p:nvSpPr>
          <p:cNvPr id="157" name="Google Shape;157;p22"/>
          <p:cNvSpPr txBox="1"/>
          <p:nvPr/>
        </p:nvSpPr>
        <p:spPr>
          <a:xfrm>
            <a:off x="265246" y="611565"/>
            <a:ext cx="4407694" cy="65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400" b="1" i="1" dirty="0">
                <a:solidFill>
                  <a:srgbClr val="232220"/>
                </a:solidFill>
                <a:latin typeface="Unna"/>
                <a:ea typeface="Unna"/>
                <a:cs typeface="Unna"/>
                <a:sym typeface="Unna"/>
              </a:rPr>
              <a:t>Create a Culture of Encouragement</a:t>
            </a:r>
            <a:endParaRPr sz="4400" b="1" i="1" dirty="0">
              <a:solidFill>
                <a:srgbClr val="232220"/>
              </a:solidFill>
              <a:latin typeface="Unna"/>
              <a:ea typeface="Unna"/>
              <a:cs typeface="Unna"/>
              <a:sym typeface="Unna"/>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A25D96B-20D2-7059-9F40-A66CDE6C9E6E}"/>
                  </a:ext>
                </a:extLst>
              </p14:cNvPr>
              <p14:cNvContentPartPr/>
              <p14:nvPr/>
            </p14:nvContentPartPr>
            <p14:xfrm>
              <a:off x="6097945" y="1237187"/>
              <a:ext cx="360" cy="360"/>
            </p14:xfrm>
          </p:contentPart>
        </mc:Choice>
        <mc:Fallback xmlns="">
          <p:pic>
            <p:nvPicPr>
              <p:cNvPr id="2" name="Ink 1">
                <a:extLst>
                  <a:ext uri="{FF2B5EF4-FFF2-40B4-BE49-F238E27FC236}">
                    <a16:creationId xmlns:a16="http://schemas.microsoft.com/office/drawing/2014/main" id="{DA25D96B-20D2-7059-9F40-A66CDE6C9E6E}"/>
                  </a:ext>
                </a:extLst>
              </p:cNvPr>
              <p:cNvPicPr/>
              <p:nvPr/>
            </p:nvPicPr>
            <p:blipFill>
              <a:blip r:embed="rId5"/>
              <a:stretch>
                <a:fillRect/>
              </a:stretch>
            </p:blipFill>
            <p:spPr>
              <a:xfrm>
                <a:off x="6093625" y="1232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F75BFCEC-8D41-06AB-F8E3-C055A345532F}"/>
                  </a:ext>
                </a:extLst>
              </p14:cNvPr>
              <p14:cNvContentPartPr/>
              <p14:nvPr/>
            </p14:nvContentPartPr>
            <p14:xfrm>
              <a:off x="7274065" y="3065987"/>
              <a:ext cx="360" cy="360"/>
            </p14:xfrm>
          </p:contentPart>
        </mc:Choice>
        <mc:Fallback xmlns="">
          <p:pic>
            <p:nvPicPr>
              <p:cNvPr id="3" name="Ink 2">
                <a:extLst>
                  <a:ext uri="{FF2B5EF4-FFF2-40B4-BE49-F238E27FC236}">
                    <a16:creationId xmlns:a16="http://schemas.microsoft.com/office/drawing/2014/main" id="{F75BFCEC-8D41-06AB-F8E3-C055A345532F}"/>
                  </a:ext>
                </a:extLst>
              </p:cNvPr>
              <p:cNvPicPr/>
              <p:nvPr/>
            </p:nvPicPr>
            <p:blipFill>
              <a:blip r:embed="rId5"/>
              <a:stretch>
                <a:fillRect/>
              </a:stretch>
            </p:blipFill>
            <p:spPr>
              <a:xfrm>
                <a:off x="7269745" y="3061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D55EB4B5-C814-7A91-5CDC-955117EBE0BB}"/>
                  </a:ext>
                </a:extLst>
              </p14:cNvPr>
              <p14:cNvContentPartPr/>
              <p14:nvPr/>
            </p14:nvContentPartPr>
            <p14:xfrm>
              <a:off x="6366145" y="2894267"/>
              <a:ext cx="360" cy="360"/>
            </p14:xfrm>
          </p:contentPart>
        </mc:Choice>
        <mc:Fallback xmlns="">
          <p:pic>
            <p:nvPicPr>
              <p:cNvPr id="4" name="Ink 3">
                <a:extLst>
                  <a:ext uri="{FF2B5EF4-FFF2-40B4-BE49-F238E27FC236}">
                    <a16:creationId xmlns:a16="http://schemas.microsoft.com/office/drawing/2014/main" id="{D55EB4B5-C814-7A91-5CDC-955117EBE0BB}"/>
                  </a:ext>
                </a:extLst>
              </p:cNvPr>
              <p:cNvPicPr/>
              <p:nvPr/>
            </p:nvPicPr>
            <p:blipFill>
              <a:blip r:embed="rId5"/>
              <a:stretch>
                <a:fillRect/>
              </a:stretch>
            </p:blipFill>
            <p:spPr>
              <a:xfrm>
                <a:off x="6361825" y="2889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09C7C70-D164-28C6-9EF8-09EF1D508BF3}"/>
                  </a:ext>
                </a:extLst>
              </p14:cNvPr>
              <p14:cNvContentPartPr/>
              <p14:nvPr/>
            </p14:nvContentPartPr>
            <p14:xfrm>
              <a:off x="5919385" y="2777267"/>
              <a:ext cx="360" cy="360"/>
            </p14:xfrm>
          </p:contentPart>
        </mc:Choice>
        <mc:Fallback xmlns="">
          <p:pic>
            <p:nvPicPr>
              <p:cNvPr id="5" name="Ink 4">
                <a:extLst>
                  <a:ext uri="{FF2B5EF4-FFF2-40B4-BE49-F238E27FC236}">
                    <a16:creationId xmlns:a16="http://schemas.microsoft.com/office/drawing/2014/main" id="{609C7C70-D164-28C6-9EF8-09EF1D508BF3}"/>
                  </a:ext>
                </a:extLst>
              </p:cNvPr>
              <p:cNvPicPr/>
              <p:nvPr/>
            </p:nvPicPr>
            <p:blipFill>
              <a:blip r:embed="rId5"/>
              <a:stretch>
                <a:fillRect/>
              </a:stretch>
            </p:blipFill>
            <p:spPr>
              <a:xfrm>
                <a:off x="5915065" y="2772947"/>
                <a:ext cx="9000" cy="9000"/>
              </a:xfrm>
              <a:prstGeom prst="rect">
                <a:avLst/>
              </a:prstGeom>
            </p:spPr>
          </p:pic>
        </mc:Fallback>
      </mc:AlternateContent>
      <p:grpSp>
        <p:nvGrpSpPr>
          <p:cNvPr id="8" name="Group 7">
            <a:extLst>
              <a:ext uri="{FF2B5EF4-FFF2-40B4-BE49-F238E27FC236}">
                <a16:creationId xmlns:a16="http://schemas.microsoft.com/office/drawing/2014/main" id="{0AF3DC98-8C9C-9CBC-E8A0-9428EF851850}"/>
              </a:ext>
            </a:extLst>
          </p:cNvPr>
          <p:cNvGrpSpPr/>
          <p:nvPr/>
        </p:nvGrpSpPr>
        <p:grpSpPr>
          <a:xfrm>
            <a:off x="6372985" y="2825507"/>
            <a:ext cx="360" cy="360"/>
            <a:chOff x="6372985" y="2825507"/>
            <a:chExt cx="360" cy="360"/>
          </a:xfrm>
        </p:grpSpPr>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760CE264-CA00-35AC-E1D2-175A0A03C553}"/>
                    </a:ext>
                  </a:extLst>
                </p14:cNvPr>
                <p14:cNvContentPartPr/>
                <p14:nvPr/>
              </p14:nvContentPartPr>
              <p14:xfrm>
                <a:off x="6372985" y="2825507"/>
                <a:ext cx="360" cy="360"/>
              </p14:xfrm>
            </p:contentPart>
          </mc:Choice>
          <mc:Fallback xmlns="">
            <p:pic>
              <p:nvPicPr>
                <p:cNvPr id="6" name="Ink 5">
                  <a:extLst>
                    <a:ext uri="{FF2B5EF4-FFF2-40B4-BE49-F238E27FC236}">
                      <a16:creationId xmlns:a16="http://schemas.microsoft.com/office/drawing/2014/main" id="{760CE264-CA00-35AC-E1D2-175A0A03C553}"/>
                    </a:ext>
                  </a:extLst>
                </p:cNvPr>
                <p:cNvPicPr/>
                <p:nvPr/>
              </p:nvPicPr>
              <p:blipFill>
                <a:blip r:embed="rId5"/>
                <a:stretch>
                  <a:fillRect/>
                </a:stretch>
              </p:blipFill>
              <p:spPr>
                <a:xfrm>
                  <a:off x="6368665" y="2821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D2D4A4CC-A02E-9CD0-E40E-C0C9C85EFD22}"/>
                    </a:ext>
                  </a:extLst>
                </p14:cNvPr>
                <p14:cNvContentPartPr/>
                <p14:nvPr/>
              </p14:nvContentPartPr>
              <p14:xfrm>
                <a:off x="6372985" y="2825507"/>
                <a:ext cx="360" cy="360"/>
              </p14:xfrm>
            </p:contentPart>
          </mc:Choice>
          <mc:Fallback xmlns="">
            <p:pic>
              <p:nvPicPr>
                <p:cNvPr id="7" name="Ink 6">
                  <a:extLst>
                    <a:ext uri="{FF2B5EF4-FFF2-40B4-BE49-F238E27FC236}">
                      <a16:creationId xmlns:a16="http://schemas.microsoft.com/office/drawing/2014/main" id="{D2D4A4CC-A02E-9CD0-E40E-C0C9C85EFD22}"/>
                    </a:ext>
                  </a:extLst>
                </p:cNvPr>
                <p:cNvPicPr/>
                <p:nvPr/>
              </p:nvPicPr>
              <p:blipFill>
                <a:blip r:embed="rId5"/>
                <a:stretch>
                  <a:fillRect/>
                </a:stretch>
              </p:blipFill>
              <p:spPr>
                <a:xfrm>
                  <a:off x="6368665" y="2821187"/>
                  <a:ext cx="9000" cy="9000"/>
                </a:xfrm>
                <a:prstGeom prst="rect">
                  <a:avLst/>
                </a:prstGeom>
              </p:spPr>
            </p:pic>
          </mc:Fallback>
        </mc:AlternateContent>
      </p:grpSp>
      <p:sp>
        <p:nvSpPr>
          <p:cNvPr id="10" name="Freeform 2">
            <a:extLst>
              <a:ext uri="{FF2B5EF4-FFF2-40B4-BE49-F238E27FC236}">
                <a16:creationId xmlns:a16="http://schemas.microsoft.com/office/drawing/2014/main" id="{F0A1DF24-7427-3FE6-CE88-75A4AEC503B6}"/>
              </a:ext>
            </a:extLst>
          </p:cNvPr>
          <p:cNvSpPr/>
          <p:nvPr/>
        </p:nvSpPr>
        <p:spPr>
          <a:xfrm>
            <a:off x="5185130" y="939615"/>
            <a:ext cx="3110227" cy="279226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a:extLst>
            <a:ext uri="{FF2B5EF4-FFF2-40B4-BE49-F238E27FC236}">
              <a16:creationId xmlns:a16="http://schemas.microsoft.com/office/drawing/2014/main" id="{B3A6A81E-7E6E-D81A-A2AE-B22B3BACD4FA}"/>
            </a:ext>
          </a:extLst>
        </p:cNvPr>
        <p:cNvGrpSpPr/>
        <p:nvPr/>
      </p:nvGrpSpPr>
      <p:grpSpPr>
        <a:xfrm>
          <a:off x="0" y="0"/>
          <a:ext cx="0" cy="0"/>
          <a:chOff x="0" y="0"/>
          <a:chExt cx="0" cy="0"/>
        </a:xfrm>
      </p:grpSpPr>
      <p:cxnSp>
        <p:nvCxnSpPr>
          <p:cNvPr id="154" name="Google Shape;154;p22">
            <a:extLst>
              <a:ext uri="{FF2B5EF4-FFF2-40B4-BE49-F238E27FC236}">
                <a16:creationId xmlns:a16="http://schemas.microsoft.com/office/drawing/2014/main" id="{F6B0A195-AD11-911B-9BBF-B97E9C215618}"/>
              </a:ext>
            </a:extLst>
          </p:cNvPr>
          <p:cNvCxnSpPr/>
          <p:nvPr/>
        </p:nvCxnSpPr>
        <p:spPr>
          <a:xfrm>
            <a:off x="391980" y="2642730"/>
            <a:ext cx="3240900" cy="0"/>
          </a:xfrm>
          <a:prstGeom prst="straightConnector1">
            <a:avLst/>
          </a:prstGeom>
          <a:noFill/>
          <a:ln w="9525" cap="flat" cmpd="sng">
            <a:solidFill>
              <a:schemeClr val="dk2"/>
            </a:solidFill>
            <a:prstDash val="solid"/>
            <a:round/>
            <a:headEnd type="none" w="med" len="med"/>
            <a:tailEnd type="none" w="med" len="med"/>
          </a:ln>
        </p:spPr>
      </p:cxnSp>
      <p:sp>
        <p:nvSpPr>
          <p:cNvPr id="155" name="Google Shape;155;p22">
            <a:extLst>
              <a:ext uri="{FF2B5EF4-FFF2-40B4-BE49-F238E27FC236}">
                <a16:creationId xmlns:a16="http://schemas.microsoft.com/office/drawing/2014/main" id="{AAA8F770-5A7A-C6E0-DCCB-09E84185E13A}"/>
              </a:ext>
            </a:extLst>
          </p:cNvPr>
          <p:cNvSpPr txBox="1"/>
          <p:nvPr/>
        </p:nvSpPr>
        <p:spPr>
          <a:xfrm>
            <a:off x="662994" y="3023761"/>
            <a:ext cx="3414000" cy="12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n-US" sz="1100" dirty="0">
              <a:solidFill>
                <a:schemeClr val="dk2"/>
              </a:solidFill>
              <a:latin typeface="Figtree"/>
              <a:ea typeface="Figtree"/>
              <a:cs typeface="Figtree"/>
              <a:sym typeface="Figtree"/>
            </a:endParaRPr>
          </a:p>
        </p:txBody>
      </p:sp>
      <p:sp>
        <p:nvSpPr>
          <p:cNvPr id="156" name="Google Shape;156;p22">
            <a:extLst>
              <a:ext uri="{FF2B5EF4-FFF2-40B4-BE49-F238E27FC236}">
                <a16:creationId xmlns:a16="http://schemas.microsoft.com/office/drawing/2014/main" id="{ACEE5D3C-C572-3E3A-E178-1E70249FB113}"/>
              </a:ext>
            </a:extLst>
          </p:cNvPr>
          <p:cNvSpPr txBox="1"/>
          <p:nvPr/>
        </p:nvSpPr>
        <p:spPr>
          <a:xfrm>
            <a:off x="346712" y="3350924"/>
            <a:ext cx="4046564" cy="369300"/>
          </a:xfrm>
          <a:prstGeom prst="rect">
            <a:avLst/>
          </a:prstGeom>
          <a:noFill/>
          <a:ln>
            <a:noFill/>
          </a:ln>
        </p:spPr>
        <p:txBody>
          <a:bodyPr spcFirstLastPara="1" wrap="square" lIns="91425" tIns="91425" rIns="91425" bIns="91425" anchor="t" anchorCtr="0">
            <a:noAutofit/>
          </a:bodyPr>
          <a:lstStyle/>
          <a:p>
            <a:pPr lvl="0"/>
            <a:r>
              <a:rPr lang="en-US" sz="3200" i="1" dirty="0"/>
              <a:t>Connect precious souls – via the MOG – with Jesus!</a:t>
            </a:r>
            <a:endParaRPr sz="3200" b="1" i="1" dirty="0">
              <a:solidFill>
                <a:srgbClr val="232220"/>
              </a:solidFill>
              <a:latin typeface="Figtree"/>
              <a:ea typeface="Figtree"/>
              <a:cs typeface="Figtree"/>
              <a:sym typeface="Figtree"/>
            </a:endParaRPr>
          </a:p>
        </p:txBody>
      </p:sp>
      <p:sp>
        <p:nvSpPr>
          <p:cNvPr id="157" name="Google Shape;157;p22">
            <a:extLst>
              <a:ext uri="{FF2B5EF4-FFF2-40B4-BE49-F238E27FC236}">
                <a16:creationId xmlns:a16="http://schemas.microsoft.com/office/drawing/2014/main" id="{5661EF8B-C7EC-10C5-C64F-2B4F00CE585E}"/>
              </a:ext>
            </a:extLst>
          </p:cNvPr>
          <p:cNvSpPr txBox="1"/>
          <p:nvPr/>
        </p:nvSpPr>
        <p:spPr>
          <a:xfrm>
            <a:off x="265246" y="909137"/>
            <a:ext cx="4407694" cy="65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b="1" i="1" dirty="0">
                <a:solidFill>
                  <a:srgbClr val="232220"/>
                </a:solidFill>
                <a:latin typeface="Unna"/>
                <a:ea typeface="Unna"/>
                <a:cs typeface="Unna"/>
                <a:sym typeface="Unna"/>
              </a:rPr>
              <a:t>Why</a:t>
            </a:r>
            <a:r>
              <a:rPr lang="en" sz="4400" b="1" i="1" dirty="0">
                <a:solidFill>
                  <a:srgbClr val="232220"/>
                </a:solidFill>
                <a:latin typeface="Unna"/>
                <a:ea typeface="Unna"/>
                <a:cs typeface="Unna"/>
                <a:sym typeface="Unna"/>
              </a:rPr>
              <a:t> </a:t>
            </a:r>
            <a:r>
              <a:rPr lang="en" sz="4400" i="1" dirty="0">
                <a:solidFill>
                  <a:srgbClr val="232220"/>
                </a:solidFill>
                <a:latin typeface="Unna"/>
                <a:ea typeface="Unna"/>
                <a:cs typeface="Unna"/>
                <a:sym typeface="Unna"/>
              </a:rPr>
              <a:t>a Culture of Encouragement?</a:t>
            </a:r>
            <a:endParaRPr sz="4400" i="1" dirty="0">
              <a:solidFill>
                <a:srgbClr val="232220"/>
              </a:solidFill>
              <a:latin typeface="Unna"/>
              <a:ea typeface="Unna"/>
              <a:cs typeface="Unna"/>
              <a:sym typeface="Unna"/>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70807CB-FC63-358A-628F-18FF45515A5E}"/>
                  </a:ext>
                </a:extLst>
              </p14:cNvPr>
              <p14:cNvContentPartPr/>
              <p14:nvPr/>
            </p14:nvContentPartPr>
            <p14:xfrm>
              <a:off x="6097945" y="1237187"/>
              <a:ext cx="360" cy="360"/>
            </p14:xfrm>
          </p:contentPart>
        </mc:Choice>
        <mc:Fallback xmlns="">
          <p:pic>
            <p:nvPicPr>
              <p:cNvPr id="2" name="Ink 1">
                <a:extLst>
                  <a:ext uri="{FF2B5EF4-FFF2-40B4-BE49-F238E27FC236}">
                    <a16:creationId xmlns:a16="http://schemas.microsoft.com/office/drawing/2014/main" id="{070807CB-FC63-358A-628F-18FF45515A5E}"/>
                  </a:ext>
                </a:extLst>
              </p:cNvPr>
              <p:cNvPicPr/>
              <p:nvPr/>
            </p:nvPicPr>
            <p:blipFill>
              <a:blip r:embed="rId5"/>
              <a:stretch>
                <a:fillRect/>
              </a:stretch>
            </p:blipFill>
            <p:spPr>
              <a:xfrm>
                <a:off x="6093625" y="1232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A04F21B1-F6AD-1D48-6A79-B1B53AD7F6A0}"/>
                  </a:ext>
                </a:extLst>
              </p14:cNvPr>
              <p14:cNvContentPartPr/>
              <p14:nvPr/>
            </p14:nvContentPartPr>
            <p14:xfrm>
              <a:off x="7274065" y="3065987"/>
              <a:ext cx="360" cy="360"/>
            </p14:xfrm>
          </p:contentPart>
        </mc:Choice>
        <mc:Fallback xmlns="">
          <p:pic>
            <p:nvPicPr>
              <p:cNvPr id="3" name="Ink 2">
                <a:extLst>
                  <a:ext uri="{FF2B5EF4-FFF2-40B4-BE49-F238E27FC236}">
                    <a16:creationId xmlns:a16="http://schemas.microsoft.com/office/drawing/2014/main" id="{A04F21B1-F6AD-1D48-6A79-B1B53AD7F6A0}"/>
                  </a:ext>
                </a:extLst>
              </p:cNvPr>
              <p:cNvPicPr/>
              <p:nvPr/>
            </p:nvPicPr>
            <p:blipFill>
              <a:blip r:embed="rId5"/>
              <a:stretch>
                <a:fillRect/>
              </a:stretch>
            </p:blipFill>
            <p:spPr>
              <a:xfrm>
                <a:off x="7269745" y="3061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770D1DEA-548E-E2FB-419C-95EFCCB531CE}"/>
                  </a:ext>
                </a:extLst>
              </p14:cNvPr>
              <p14:cNvContentPartPr/>
              <p14:nvPr/>
            </p14:nvContentPartPr>
            <p14:xfrm>
              <a:off x="6366145" y="2894267"/>
              <a:ext cx="360" cy="360"/>
            </p14:xfrm>
          </p:contentPart>
        </mc:Choice>
        <mc:Fallback xmlns="">
          <p:pic>
            <p:nvPicPr>
              <p:cNvPr id="4" name="Ink 3">
                <a:extLst>
                  <a:ext uri="{FF2B5EF4-FFF2-40B4-BE49-F238E27FC236}">
                    <a16:creationId xmlns:a16="http://schemas.microsoft.com/office/drawing/2014/main" id="{770D1DEA-548E-E2FB-419C-95EFCCB531CE}"/>
                  </a:ext>
                </a:extLst>
              </p:cNvPr>
              <p:cNvPicPr/>
              <p:nvPr/>
            </p:nvPicPr>
            <p:blipFill>
              <a:blip r:embed="rId5"/>
              <a:stretch>
                <a:fillRect/>
              </a:stretch>
            </p:blipFill>
            <p:spPr>
              <a:xfrm>
                <a:off x="6361825" y="2889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F2EB085-ECE7-6815-27FF-2AA9A4E8DBB1}"/>
                  </a:ext>
                </a:extLst>
              </p14:cNvPr>
              <p14:cNvContentPartPr/>
              <p14:nvPr/>
            </p14:nvContentPartPr>
            <p14:xfrm>
              <a:off x="5919385" y="2777267"/>
              <a:ext cx="360" cy="360"/>
            </p14:xfrm>
          </p:contentPart>
        </mc:Choice>
        <mc:Fallback xmlns="">
          <p:pic>
            <p:nvPicPr>
              <p:cNvPr id="5" name="Ink 4">
                <a:extLst>
                  <a:ext uri="{FF2B5EF4-FFF2-40B4-BE49-F238E27FC236}">
                    <a16:creationId xmlns:a16="http://schemas.microsoft.com/office/drawing/2014/main" id="{4F2EB085-ECE7-6815-27FF-2AA9A4E8DBB1}"/>
                  </a:ext>
                </a:extLst>
              </p:cNvPr>
              <p:cNvPicPr/>
              <p:nvPr/>
            </p:nvPicPr>
            <p:blipFill>
              <a:blip r:embed="rId5"/>
              <a:stretch>
                <a:fillRect/>
              </a:stretch>
            </p:blipFill>
            <p:spPr>
              <a:xfrm>
                <a:off x="5915065" y="2772947"/>
                <a:ext cx="9000" cy="9000"/>
              </a:xfrm>
              <a:prstGeom prst="rect">
                <a:avLst/>
              </a:prstGeom>
            </p:spPr>
          </p:pic>
        </mc:Fallback>
      </mc:AlternateContent>
      <p:grpSp>
        <p:nvGrpSpPr>
          <p:cNvPr id="8" name="Group 7">
            <a:extLst>
              <a:ext uri="{FF2B5EF4-FFF2-40B4-BE49-F238E27FC236}">
                <a16:creationId xmlns:a16="http://schemas.microsoft.com/office/drawing/2014/main" id="{9ECAD6F4-6382-1850-E5FE-1549A148F69B}"/>
              </a:ext>
            </a:extLst>
          </p:cNvPr>
          <p:cNvGrpSpPr/>
          <p:nvPr/>
        </p:nvGrpSpPr>
        <p:grpSpPr>
          <a:xfrm>
            <a:off x="6372985" y="2825507"/>
            <a:ext cx="360" cy="360"/>
            <a:chOff x="6372985" y="2825507"/>
            <a:chExt cx="360" cy="360"/>
          </a:xfrm>
        </p:grpSpPr>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0E88C259-D74D-9627-1C56-BEC551C0C841}"/>
                    </a:ext>
                  </a:extLst>
                </p14:cNvPr>
                <p14:cNvContentPartPr/>
                <p14:nvPr/>
              </p14:nvContentPartPr>
              <p14:xfrm>
                <a:off x="6372985" y="2825507"/>
                <a:ext cx="360" cy="360"/>
              </p14:xfrm>
            </p:contentPart>
          </mc:Choice>
          <mc:Fallback xmlns="">
            <p:pic>
              <p:nvPicPr>
                <p:cNvPr id="6" name="Ink 5">
                  <a:extLst>
                    <a:ext uri="{FF2B5EF4-FFF2-40B4-BE49-F238E27FC236}">
                      <a16:creationId xmlns:a16="http://schemas.microsoft.com/office/drawing/2014/main" id="{0E88C259-D74D-9627-1C56-BEC551C0C841}"/>
                    </a:ext>
                  </a:extLst>
                </p:cNvPr>
                <p:cNvPicPr/>
                <p:nvPr/>
              </p:nvPicPr>
              <p:blipFill>
                <a:blip r:embed="rId5"/>
                <a:stretch>
                  <a:fillRect/>
                </a:stretch>
              </p:blipFill>
              <p:spPr>
                <a:xfrm>
                  <a:off x="6368665" y="2821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8D1BE032-5BD1-36C1-DAF3-CFF104841107}"/>
                    </a:ext>
                  </a:extLst>
                </p14:cNvPr>
                <p14:cNvContentPartPr/>
                <p14:nvPr/>
              </p14:nvContentPartPr>
              <p14:xfrm>
                <a:off x="6372985" y="2825507"/>
                <a:ext cx="360" cy="360"/>
              </p14:xfrm>
            </p:contentPart>
          </mc:Choice>
          <mc:Fallback xmlns="">
            <p:pic>
              <p:nvPicPr>
                <p:cNvPr id="7" name="Ink 6">
                  <a:extLst>
                    <a:ext uri="{FF2B5EF4-FFF2-40B4-BE49-F238E27FC236}">
                      <a16:creationId xmlns:a16="http://schemas.microsoft.com/office/drawing/2014/main" id="{8D1BE032-5BD1-36C1-DAF3-CFF104841107}"/>
                    </a:ext>
                  </a:extLst>
                </p:cNvPr>
                <p:cNvPicPr/>
                <p:nvPr/>
              </p:nvPicPr>
              <p:blipFill>
                <a:blip r:embed="rId5"/>
                <a:stretch>
                  <a:fillRect/>
                </a:stretch>
              </p:blipFill>
              <p:spPr>
                <a:xfrm>
                  <a:off x="6368665" y="2821187"/>
                  <a:ext cx="9000" cy="9000"/>
                </a:xfrm>
                <a:prstGeom prst="rect">
                  <a:avLst/>
                </a:prstGeom>
              </p:spPr>
            </p:pic>
          </mc:Fallback>
        </mc:AlternateContent>
      </p:grpSp>
      <p:sp>
        <p:nvSpPr>
          <p:cNvPr id="14" name="Freeform 5">
            <a:extLst>
              <a:ext uri="{FF2B5EF4-FFF2-40B4-BE49-F238E27FC236}">
                <a16:creationId xmlns:a16="http://schemas.microsoft.com/office/drawing/2014/main" id="{6784C589-60E4-865E-B9A3-41CD3027A54C}"/>
              </a:ext>
            </a:extLst>
          </p:cNvPr>
          <p:cNvSpPr/>
          <p:nvPr/>
        </p:nvSpPr>
        <p:spPr>
          <a:xfrm>
            <a:off x="4967909" y="758517"/>
            <a:ext cx="3414000" cy="3475212"/>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Google Shape;156;p22">
            <a:extLst>
              <a:ext uri="{FF2B5EF4-FFF2-40B4-BE49-F238E27FC236}">
                <a16:creationId xmlns:a16="http://schemas.microsoft.com/office/drawing/2014/main" id="{EBE73102-6712-408D-48EE-EE4FE48249E1}"/>
              </a:ext>
            </a:extLst>
          </p:cNvPr>
          <p:cNvSpPr txBox="1"/>
          <p:nvPr/>
        </p:nvSpPr>
        <p:spPr>
          <a:xfrm>
            <a:off x="384000" y="2735657"/>
            <a:ext cx="4046564" cy="369300"/>
          </a:xfrm>
          <a:prstGeom prst="rect">
            <a:avLst/>
          </a:prstGeom>
          <a:noFill/>
          <a:ln>
            <a:noFill/>
          </a:ln>
        </p:spPr>
        <p:txBody>
          <a:bodyPr spcFirstLastPara="1" wrap="square" lIns="91425" tIns="91425" rIns="91425" bIns="91425" anchor="t" anchorCtr="0">
            <a:noAutofit/>
          </a:bodyPr>
          <a:lstStyle/>
          <a:p>
            <a:pPr lvl="0"/>
            <a:r>
              <a:rPr lang="en-US" sz="3200" dirty="0"/>
              <a:t>Not to…</a:t>
            </a:r>
            <a:endParaRPr sz="3200" b="1" dirty="0">
              <a:solidFill>
                <a:srgbClr val="232220"/>
              </a:solidFill>
              <a:latin typeface="Figtree"/>
              <a:ea typeface="Figtree"/>
              <a:cs typeface="Figtree"/>
              <a:sym typeface="Figtree"/>
            </a:endParaRPr>
          </a:p>
        </p:txBody>
      </p:sp>
      <p:sp>
        <p:nvSpPr>
          <p:cNvPr id="10" name="Google Shape;156;p22">
            <a:extLst>
              <a:ext uri="{FF2B5EF4-FFF2-40B4-BE49-F238E27FC236}">
                <a16:creationId xmlns:a16="http://schemas.microsoft.com/office/drawing/2014/main" id="{41D0E56A-6F02-82C4-5D5B-501AE48FB9A1}"/>
              </a:ext>
            </a:extLst>
          </p:cNvPr>
          <p:cNvSpPr txBox="1"/>
          <p:nvPr/>
        </p:nvSpPr>
        <p:spPr>
          <a:xfrm>
            <a:off x="2369994" y="2746185"/>
            <a:ext cx="4046564" cy="369300"/>
          </a:xfrm>
          <a:prstGeom prst="rect">
            <a:avLst/>
          </a:prstGeom>
          <a:noFill/>
          <a:ln>
            <a:noFill/>
          </a:ln>
        </p:spPr>
        <p:txBody>
          <a:bodyPr spcFirstLastPara="1" wrap="square" lIns="91425" tIns="91425" rIns="91425" bIns="91425" anchor="t" anchorCtr="0">
            <a:noAutofit/>
          </a:bodyPr>
          <a:lstStyle/>
          <a:p>
            <a:pPr lvl="0"/>
            <a:r>
              <a:rPr lang="en-US" sz="3200" dirty="0"/>
              <a:t>But to…</a:t>
            </a:r>
            <a:endParaRPr sz="3200" b="1" dirty="0">
              <a:solidFill>
                <a:srgbClr val="232220"/>
              </a:solidFill>
              <a:latin typeface="Figtree"/>
              <a:ea typeface="Figtree"/>
              <a:cs typeface="Figtree"/>
              <a:sym typeface="Figtree"/>
            </a:endParaRPr>
          </a:p>
        </p:txBody>
      </p:sp>
    </p:spTree>
    <p:extLst>
      <p:ext uri="{BB962C8B-B14F-4D97-AF65-F5344CB8AC3E}">
        <p14:creationId xmlns:p14="http://schemas.microsoft.com/office/powerpoint/2010/main" val="354547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a:extLst>
            <a:ext uri="{FF2B5EF4-FFF2-40B4-BE49-F238E27FC236}">
              <a16:creationId xmlns:a16="http://schemas.microsoft.com/office/drawing/2014/main" id="{345DAF72-AA2A-FFFF-781F-0CE993F6891B}"/>
            </a:ext>
          </a:extLst>
        </p:cNvPr>
        <p:cNvGrpSpPr/>
        <p:nvPr/>
      </p:nvGrpSpPr>
      <p:grpSpPr>
        <a:xfrm>
          <a:off x="0" y="0"/>
          <a:ext cx="0" cy="0"/>
          <a:chOff x="0" y="0"/>
          <a:chExt cx="0" cy="0"/>
        </a:xfrm>
      </p:grpSpPr>
      <p:cxnSp>
        <p:nvCxnSpPr>
          <p:cNvPr id="154" name="Google Shape;154;p22">
            <a:extLst>
              <a:ext uri="{FF2B5EF4-FFF2-40B4-BE49-F238E27FC236}">
                <a16:creationId xmlns:a16="http://schemas.microsoft.com/office/drawing/2014/main" id="{11A46CA4-FAAB-2670-D2AF-DFA73A40C365}"/>
              </a:ext>
            </a:extLst>
          </p:cNvPr>
          <p:cNvCxnSpPr/>
          <p:nvPr/>
        </p:nvCxnSpPr>
        <p:spPr>
          <a:xfrm>
            <a:off x="391980" y="2642730"/>
            <a:ext cx="3240900" cy="0"/>
          </a:xfrm>
          <a:prstGeom prst="straightConnector1">
            <a:avLst/>
          </a:prstGeom>
          <a:noFill/>
          <a:ln w="9525" cap="flat" cmpd="sng">
            <a:solidFill>
              <a:schemeClr val="dk2"/>
            </a:solidFill>
            <a:prstDash val="solid"/>
            <a:round/>
            <a:headEnd type="none" w="med" len="med"/>
            <a:tailEnd type="none" w="med" len="med"/>
          </a:ln>
        </p:spPr>
      </p:cxnSp>
      <p:sp>
        <p:nvSpPr>
          <p:cNvPr id="155" name="Google Shape;155;p22">
            <a:extLst>
              <a:ext uri="{FF2B5EF4-FFF2-40B4-BE49-F238E27FC236}">
                <a16:creationId xmlns:a16="http://schemas.microsoft.com/office/drawing/2014/main" id="{B71F87C4-1FB1-95BB-C25B-4C72C0819832}"/>
              </a:ext>
            </a:extLst>
          </p:cNvPr>
          <p:cNvSpPr txBox="1"/>
          <p:nvPr/>
        </p:nvSpPr>
        <p:spPr>
          <a:xfrm>
            <a:off x="391980" y="2978114"/>
            <a:ext cx="3414000" cy="12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solidFill>
                  <a:schemeClr val="dk2"/>
                </a:solidFill>
                <a:latin typeface="+mn-lt"/>
                <a:ea typeface="Figtree"/>
                <a:cs typeface="Figtree"/>
                <a:sym typeface="Figtree"/>
              </a:rPr>
              <a:t>Some stories</a:t>
            </a:r>
          </a:p>
        </p:txBody>
      </p:sp>
      <p:sp>
        <p:nvSpPr>
          <p:cNvPr id="157" name="Google Shape;157;p22">
            <a:extLst>
              <a:ext uri="{FF2B5EF4-FFF2-40B4-BE49-F238E27FC236}">
                <a16:creationId xmlns:a16="http://schemas.microsoft.com/office/drawing/2014/main" id="{0F80D11F-9230-EAE8-6C7F-4DCB5B7C2B74}"/>
              </a:ext>
            </a:extLst>
          </p:cNvPr>
          <p:cNvSpPr txBox="1"/>
          <p:nvPr/>
        </p:nvSpPr>
        <p:spPr>
          <a:xfrm>
            <a:off x="265246" y="909137"/>
            <a:ext cx="4407694" cy="65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i="1" dirty="0">
                <a:solidFill>
                  <a:srgbClr val="232220"/>
                </a:solidFill>
                <a:latin typeface="Unna"/>
                <a:ea typeface="Unna"/>
                <a:cs typeface="Unna"/>
                <a:sym typeface="Unna"/>
              </a:rPr>
              <a:t>A C</a:t>
            </a:r>
            <a:r>
              <a:rPr lang="en" sz="4400" i="1" dirty="0">
                <a:solidFill>
                  <a:srgbClr val="232220"/>
                </a:solidFill>
                <a:latin typeface="Unna"/>
                <a:ea typeface="Unna"/>
                <a:cs typeface="Unna"/>
                <a:sym typeface="Unna"/>
              </a:rPr>
              <a:t>ulture of Encouragement</a:t>
            </a:r>
            <a:endParaRPr sz="4400" i="1" dirty="0">
              <a:solidFill>
                <a:srgbClr val="232220"/>
              </a:solidFill>
              <a:latin typeface="Unna"/>
              <a:ea typeface="Unna"/>
              <a:cs typeface="Unna"/>
              <a:sym typeface="Unna"/>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D6199B1-4C69-65D1-2350-9B909EEF5AAA}"/>
                  </a:ext>
                </a:extLst>
              </p14:cNvPr>
              <p14:cNvContentPartPr/>
              <p14:nvPr/>
            </p14:nvContentPartPr>
            <p14:xfrm>
              <a:off x="6097945" y="1237187"/>
              <a:ext cx="360" cy="360"/>
            </p14:xfrm>
          </p:contentPart>
        </mc:Choice>
        <mc:Fallback xmlns="">
          <p:pic>
            <p:nvPicPr>
              <p:cNvPr id="2" name="Ink 1">
                <a:extLst>
                  <a:ext uri="{FF2B5EF4-FFF2-40B4-BE49-F238E27FC236}">
                    <a16:creationId xmlns:a16="http://schemas.microsoft.com/office/drawing/2014/main" id="{0D6199B1-4C69-65D1-2350-9B909EEF5AAA}"/>
                  </a:ext>
                </a:extLst>
              </p:cNvPr>
              <p:cNvPicPr/>
              <p:nvPr/>
            </p:nvPicPr>
            <p:blipFill>
              <a:blip r:embed="rId5"/>
              <a:stretch>
                <a:fillRect/>
              </a:stretch>
            </p:blipFill>
            <p:spPr>
              <a:xfrm>
                <a:off x="6093625" y="1232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D46E5B87-823B-7076-C734-AB22F61848AE}"/>
                  </a:ext>
                </a:extLst>
              </p14:cNvPr>
              <p14:cNvContentPartPr/>
              <p14:nvPr/>
            </p14:nvContentPartPr>
            <p14:xfrm>
              <a:off x="7274065" y="3065987"/>
              <a:ext cx="360" cy="360"/>
            </p14:xfrm>
          </p:contentPart>
        </mc:Choice>
        <mc:Fallback xmlns="">
          <p:pic>
            <p:nvPicPr>
              <p:cNvPr id="3" name="Ink 2">
                <a:extLst>
                  <a:ext uri="{FF2B5EF4-FFF2-40B4-BE49-F238E27FC236}">
                    <a16:creationId xmlns:a16="http://schemas.microsoft.com/office/drawing/2014/main" id="{D46E5B87-823B-7076-C734-AB22F61848AE}"/>
                  </a:ext>
                </a:extLst>
              </p:cNvPr>
              <p:cNvPicPr/>
              <p:nvPr/>
            </p:nvPicPr>
            <p:blipFill>
              <a:blip r:embed="rId5"/>
              <a:stretch>
                <a:fillRect/>
              </a:stretch>
            </p:blipFill>
            <p:spPr>
              <a:xfrm>
                <a:off x="7269745" y="3061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9156671E-F529-2F2C-2249-FD7C90243090}"/>
                  </a:ext>
                </a:extLst>
              </p14:cNvPr>
              <p14:cNvContentPartPr/>
              <p14:nvPr/>
            </p14:nvContentPartPr>
            <p14:xfrm>
              <a:off x="6366145" y="2894267"/>
              <a:ext cx="360" cy="360"/>
            </p14:xfrm>
          </p:contentPart>
        </mc:Choice>
        <mc:Fallback xmlns="">
          <p:pic>
            <p:nvPicPr>
              <p:cNvPr id="4" name="Ink 3">
                <a:extLst>
                  <a:ext uri="{FF2B5EF4-FFF2-40B4-BE49-F238E27FC236}">
                    <a16:creationId xmlns:a16="http://schemas.microsoft.com/office/drawing/2014/main" id="{9156671E-F529-2F2C-2249-FD7C90243090}"/>
                  </a:ext>
                </a:extLst>
              </p:cNvPr>
              <p:cNvPicPr/>
              <p:nvPr/>
            </p:nvPicPr>
            <p:blipFill>
              <a:blip r:embed="rId5"/>
              <a:stretch>
                <a:fillRect/>
              </a:stretch>
            </p:blipFill>
            <p:spPr>
              <a:xfrm>
                <a:off x="6361825" y="2889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A150497-8F3C-A119-E880-40DE3D507A11}"/>
                  </a:ext>
                </a:extLst>
              </p14:cNvPr>
              <p14:cNvContentPartPr/>
              <p14:nvPr/>
            </p14:nvContentPartPr>
            <p14:xfrm>
              <a:off x="5919385" y="2777267"/>
              <a:ext cx="360" cy="360"/>
            </p14:xfrm>
          </p:contentPart>
        </mc:Choice>
        <mc:Fallback xmlns="">
          <p:pic>
            <p:nvPicPr>
              <p:cNvPr id="5" name="Ink 4">
                <a:extLst>
                  <a:ext uri="{FF2B5EF4-FFF2-40B4-BE49-F238E27FC236}">
                    <a16:creationId xmlns:a16="http://schemas.microsoft.com/office/drawing/2014/main" id="{6A150497-8F3C-A119-E880-40DE3D507A11}"/>
                  </a:ext>
                </a:extLst>
              </p:cNvPr>
              <p:cNvPicPr/>
              <p:nvPr/>
            </p:nvPicPr>
            <p:blipFill>
              <a:blip r:embed="rId5"/>
              <a:stretch>
                <a:fillRect/>
              </a:stretch>
            </p:blipFill>
            <p:spPr>
              <a:xfrm>
                <a:off x="5915065" y="2772947"/>
                <a:ext cx="9000" cy="9000"/>
              </a:xfrm>
              <a:prstGeom prst="rect">
                <a:avLst/>
              </a:prstGeom>
            </p:spPr>
          </p:pic>
        </mc:Fallback>
      </mc:AlternateContent>
      <p:grpSp>
        <p:nvGrpSpPr>
          <p:cNvPr id="8" name="Group 7">
            <a:extLst>
              <a:ext uri="{FF2B5EF4-FFF2-40B4-BE49-F238E27FC236}">
                <a16:creationId xmlns:a16="http://schemas.microsoft.com/office/drawing/2014/main" id="{9F0ADA91-7A0E-00FD-11FE-E2DC2305111E}"/>
              </a:ext>
            </a:extLst>
          </p:cNvPr>
          <p:cNvGrpSpPr/>
          <p:nvPr/>
        </p:nvGrpSpPr>
        <p:grpSpPr>
          <a:xfrm>
            <a:off x="6372985" y="2825507"/>
            <a:ext cx="360" cy="360"/>
            <a:chOff x="6372985" y="2825507"/>
            <a:chExt cx="360" cy="360"/>
          </a:xfrm>
        </p:grpSpPr>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7DFC3FD8-FD88-DF7C-1BC0-9A02E2EA887C}"/>
                    </a:ext>
                  </a:extLst>
                </p14:cNvPr>
                <p14:cNvContentPartPr/>
                <p14:nvPr/>
              </p14:nvContentPartPr>
              <p14:xfrm>
                <a:off x="6372985" y="2825507"/>
                <a:ext cx="360" cy="360"/>
              </p14:xfrm>
            </p:contentPart>
          </mc:Choice>
          <mc:Fallback xmlns="">
            <p:pic>
              <p:nvPicPr>
                <p:cNvPr id="6" name="Ink 5">
                  <a:extLst>
                    <a:ext uri="{FF2B5EF4-FFF2-40B4-BE49-F238E27FC236}">
                      <a16:creationId xmlns:a16="http://schemas.microsoft.com/office/drawing/2014/main" id="{7DFC3FD8-FD88-DF7C-1BC0-9A02E2EA887C}"/>
                    </a:ext>
                  </a:extLst>
                </p:cNvPr>
                <p:cNvPicPr/>
                <p:nvPr/>
              </p:nvPicPr>
              <p:blipFill>
                <a:blip r:embed="rId5"/>
                <a:stretch>
                  <a:fillRect/>
                </a:stretch>
              </p:blipFill>
              <p:spPr>
                <a:xfrm>
                  <a:off x="6368665" y="2821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9FDBAC32-9CEA-6FA1-7245-340695CD3620}"/>
                    </a:ext>
                  </a:extLst>
                </p14:cNvPr>
                <p14:cNvContentPartPr/>
                <p14:nvPr/>
              </p14:nvContentPartPr>
              <p14:xfrm>
                <a:off x="6372985" y="2825507"/>
                <a:ext cx="360" cy="360"/>
              </p14:xfrm>
            </p:contentPart>
          </mc:Choice>
          <mc:Fallback xmlns="">
            <p:pic>
              <p:nvPicPr>
                <p:cNvPr id="7" name="Ink 6">
                  <a:extLst>
                    <a:ext uri="{FF2B5EF4-FFF2-40B4-BE49-F238E27FC236}">
                      <a16:creationId xmlns:a16="http://schemas.microsoft.com/office/drawing/2014/main" id="{9FDBAC32-9CEA-6FA1-7245-340695CD3620}"/>
                    </a:ext>
                  </a:extLst>
                </p:cNvPr>
                <p:cNvPicPr/>
                <p:nvPr/>
              </p:nvPicPr>
              <p:blipFill>
                <a:blip r:embed="rId5"/>
                <a:stretch>
                  <a:fillRect/>
                </a:stretch>
              </p:blipFill>
              <p:spPr>
                <a:xfrm>
                  <a:off x="6368665" y="2821187"/>
                  <a:ext cx="9000" cy="9000"/>
                </a:xfrm>
                <a:prstGeom prst="rect">
                  <a:avLst/>
                </a:prstGeom>
              </p:spPr>
            </p:pic>
          </mc:Fallback>
        </mc:AlternateContent>
      </p:grpSp>
      <p:sp>
        <p:nvSpPr>
          <p:cNvPr id="9" name="Freeform 7">
            <a:extLst>
              <a:ext uri="{FF2B5EF4-FFF2-40B4-BE49-F238E27FC236}">
                <a16:creationId xmlns:a16="http://schemas.microsoft.com/office/drawing/2014/main" id="{CF84E7B3-727B-6EE7-7356-17A43FE9B6A9}"/>
              </a:ext>
            </a:extLst>
          </p:cNvPr>
          <p:cNvSpPr/>
          <p:nvPr/>
        </p:nvSpPr>
        <p:spPr>
          <a:xfrm>
            <a:off x="5035386" y="1290880"/>
            <a:ext cx="3359677" cy="2527661"/>
          </a:xfrm>
          <a:custGeom>
            <a:avLst/>
            <a:gdLst/>
            <a:ahLst/>
            <a:cxnLst/>
            <a:rect l="l" t="t" r="r" b="b"/>
            <a:pathLst>
              <a:path w="5441058" h="4114800">
                <a:moveTo>
                  <a:pt x="0" y="0"/>
                </a:moveTo>
                <a:lnTo>
                  <a:pt x="5441058" y="0"/>
                </a:lnTo>
                <a:lnTo>
                  <a:pt x="5441058" y="4114800"/>
                </a:lnTo>
                <a:lnTo>
                  <a:pt x="0" y="4114800"/>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US"/>
          </a:p>
        </p:txBody>
      </p:sp>
    </p:spTree>
    <p:extLst>
      <p:ext uri="{BB962C8B-B14F-4D97-AF65-F5344CB8AC3E}">
        <p14:creationId xmlns:p14="http://schemas.microsoft.com/office/powerpoint/2010/main" val="2706063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a:extLst>
            <a:ext uri="{FF2B5EF4-FFF2-40B4-BE49-F238E27FC236}">
              <a16:creationId xmlns:a16="http://schemas.microsoft.com/office/drawing/2014/main" id="{7FAF2F68-E09C-8BBC-E44A-61EF03F696DD}"/>
            </a:ext>
          </a:extLst>
        </p:cNvPr>
        <p:cNvGrpSpPr/>
        <p:nvPr/>
      </p:nvGrpSpPr>
      <p:grpSpPr>
        <a:xfrm>
          <a:off x="0" y="0"/>
          <a:ext cx="0" cy="0"/>
          <a:chOff x="0" y="0"/>
          <a:chExt cx="0" cy="0"/>
        </a:xfrm>
      </p:grpSpPr>
      <p:cxnSp>
        <p:nvCxnSpPr>
          <p:cNvPr id="154" name="Google Shape;154;p22">
            <a:extLst>
              <a:ext uri="{FF2B5EF4-FFF2-40B4-BE49-F238E27FC236}">
                <a16:creationId xmlns:a16="http://schemas.microsoft.com/office/drawing/2014/main" id="{F6B7633C-BFC7-FF58-5872-710C81F99EFF}"/>
              </a:ext>
            </a:extLst>
          </p:cNvPr>
          <p:cNvCxnSpPr/>
          <p:nvPr/>
        </p:nvCxnSpPr>
        <p:spPr>
          <a:xfrm>
            <a:off x="391980" y="2642730"/>
            <a:ext cx="3240900" cy="0"/>
          </a:xfrm>
          <a:prstGeom prst="straightConnector1">
            <a:avLst/>
          </a:prstGeom>
          <a:noFill/>
          <a:ln w="9525" cap="flat" cmpd="sng">
            <a:solidFill>
              <a:schemeClr val="dk2"/>
            </a:solidFill>
            <a:prstDash val="solid"/>
            <a:round/>
            <a:headEnd type="none" w="med" len="med"/>
            <a:tailEnd type="none" w="med" len="med"/>
          </a:ln>
        </p:spPr>
      </p:cxnSp>
      <p:sp>
        <p:nvSpPr>
          <p:cNvPr id="157" name="Google Shape;157;p22">
            <a:extLst>
              <a:ext uri="{FF2B5EF4-FFF2-40B4-BE49-F238E27FC236}">
                <a16:creationId xmlns:a16="http://schemas.microsoft.com/office/drawing/2014/main" id="{BB2BB340-F8C7-81D8-BB44-29751FF856E4}"/>
              </a:ext>
            </a:extLst>
          </p:cNvPr>
          <p:cNvSpPr txBox="1"/>
          <p:nvPr/>
        </p:nvSpPr>
        <p:spPr>
          <a:xfrm>
            <a:off x="265246" y="909137"/>
            <a:ext cx="4407694" cy="65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i="1" dirty="0">
                <a:solidFill>
                  <a:srgbClr val="232220"/>
                </a:solidFill>
                <a:latin typeface="Unna"/>
                <a:ea typeface="Unna"/>
                <a:cs typeface="Unna"/>
                <a:sym typeface="Unna"/>
              </a:rPr>
              <a:t>A</a:t>
            </a:r>
            <a:r>
              <a:rPr lang="en" sz="4400" i="1" dirty="0">
                <a:solidFill>
                  <a:srgbClr val="232220"/>
                </a:solidFill>
                <a:latin typeface="Unna"/>
                <a:ea typeface="Unna"/>
                <a:cs typeface="Unna"/>
                <a:sym typeface="Unna"/>
              </a:rPr>
              <a:t> Culture of Encouragement</a:t>
            </a:r>
            <a:endParaRPr sz="4400" i="1" dirty="0">
              <a:solidFill>
                <a:srgbClr val="232220"/>
              </a:solidFill>
              <a:latin typeface="Unna"/>
              <a:ea typeface="Unna"/>
              <a:cs typeface="Unna"/>
              <a:sym typeface="Unna"/>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FA22D43-00F7-1310-6540-376BDF1B7C5B}"/>
                  </a:ext>
                </a:extLst>
              </p14:cNvPr>
              <p14:cNvContentPartPr/>
              <p14:nvPr/>
            </p14:nvContentPartPr>
            <p14:xfrm>
              <a:off x="6097945" y="1237187"/>
              <a:ext cx="360" cy="360"/>
            </p14:xfrm>
          </p:contentPart>
        </mc:Choice>
        <mc:Fallback xmlns="">
          <p:pic>
            <p:nvPicPr>
              <p:cNvPr id="2" name="Ink 1">
                <a:extLst>
                  <a:ext uri="{FF2B5EF4-FFF2-40B4-BE49-F238E27FC236}">
                    <a16:creationId xmlns:a16="http://schemas.microsoft.com/office/drawing/2014/main" id="{1FA22D43-00F7-1310-6540-376BDF1B7C5B}"/>
                  </a:ext>
                </a:extLst>
              </p:cNvPr>
              <p:cNvPicPr/>
              <p:nvPr/>
            </p:nvPicPr>
            <p:blipFill>
              <a:blip r:embed="rId5"/>
              <a:stretch>
                <a:fillRect/>
              </a:stretch>
            </p:blipFill>
            <p:spPr>
              <a:xfrm>
                <a:off x="6093625" y="1232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1C143C3D-57B2-301C-8A56-DC4D21BC3AD5}"/>
                  </a:ext>
                </a:extLst>
              </p14:cNvPr>
              <p14:cNvContentPartPr/>
              <p14:nvPr/>
            </p14:nvContentPartPr>
            <p14:xfrm>
              <a:off x="7274065" y="3065987"/>
              <a:ext cx="360" cy="360"/>
            </p14:xfrm>
          </p:contentPart>
        </mc:Choice>
        <mc:Fallback xmlns="">
          <p:pic>
            <p:nvPicPr>
              <p:cNvPr id="3" name="Ink 2">
                <a:extLst>
                  <a:ext uri="{FF2B5EF4-FFF2-40B4-BE49-F238E27FC236}">
                    <a16:creationId xmlns:a16="http://schemas.microsoft.com/office/drawing/2014/main" id="{1C143C3D-57B2-301C-8A56-DC4D21BC3AD5}"/>
                  </a:ext>
                </a:extLst>
              </p:cNvPr>
              <p:cNvPicPr/>
              <p:nvPr/>
            </p:nvPicPr>
            <p:blipFill>
              <a:blip r:embed="rId5"/>
              <a:stretch>
                <a:fillRect/>
              </a:stretch>
            </p:blipFill>
            <p:spPr>
              <a:xfrm>
                <a:off x="7269745" y="3061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06FFCC96-1187-EE1E-10CC-1D5AE3F01E08}"/>
                  </a:ext>
                </a:extLst>
              </p14:cNvPr>
              <p14:cNvContentPartPr/>
              <p14:nvPr/>
            </p14:nvContentPartPr>
            <p14:xfrm>
              <a:off x="6366145" y="2894267"/>
              <a:ext cx="360" cy="360"/>
            </p14:xfrm>
          </p:contentPart>
        </mc:Choice>
        <mc:Fallback xmlns="">
          <p:pic>
            <p:nvPicPr>
              <p:cNvPr id="4" name="Ink 3">
                <a:extLst>
                  <a:ext uri="{FF2B5EF4-FFF2-40B4-BE49-F238E27FC236}">
                    <a16:creationId xmlns:a16="http://schemas.microsoft.com/office/drawing/2014/main" id="{06FFCC96-1187-EE1E-10CC-1D5AE3F01E08}"/>
                  </a:ext>
                </a:extLst>
              </p:cNvPr>
              <p:cNvPicPr/>
              <p:nvPr/>
            </p:nvPicPr>
            <p:blipFill>
              <a:blip r:embed="rId5"/>
              <a:stretch>
                <a:fillRect/>
              </a:stretch>
            </p:blipFill>
            <p:spPr>
              <a:xfrm>
                <a:off x="6361825" y="2889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F22CBA2-2083-A9BA-BB6B-DCE9310D6ADF}"/>
                  </a:ext>
                </a:extLst>
              </p14:cNvPr>
              <p14:cNvContentPartPr/>
              <p14:nvPr/>
            </p14:nvContentPartPr>
            <p14:xfrm>
              <a:off x="5919385" y="2777267"/>
              <a:ext cx="360" cy="360"/>
            </p14:xfrm>
          </p:contentPart>
        </mc:Choice>
        <mc:Fallback xmlns="">
          <p:pic>
            <p:nvPicPr>
              <p:cNvPr id="5" name="Ink 4">
                <a:extLst>
                  <a:ext uri="{FF2B5EF4-FFF2-40B4-BE49-F238E27FC236}">
                    <a16:creationId xmlns:a16="http://schemas.microsoft.com/office/drawing/2014/main" id="{7F22CBA2-2083-A9BA-BB6B-DCE9310D6ADF}"/>
                  </a:ext>
                </a:extLst>
              </p:cNvPr>
              <p:cNvPicPr/>
              <p:nvPr/>
            </p:nvPicPr>
            <p:blipFill>
              <a:blip r:embed="rId5"/>
              <a:stretch>
                <a:fillRect/>
              </a:stretch>
            </p:blipFill>
            <p:spPr>
              <a:xfrm>
                <a:off x="5915065" y="2772947"/>
                <a:ext cx="9000" cy="9000"/>
              </a:xfrm>
              <a:prstGeom prst="rect">
                <a:avLst/>
              </a:prstGeom>
            </p:spPr>
          </p:pic>
        </mc:Fallback>
      </mc:AlternateContent>
      <p:grpSp>
        <p:nvGrpSpPr>
          <p:cNvPr id="8" name="Group 7">
            <a:extLst>
              <a:ext uri="{FF2B5EF4-FFF2-40B4-BE49-F238E27FC236}">
                <a16:creationId xmlns:a16="http://schemas.microsoft.com/office/drawing/2014/main" id="{16530E59-EFF5-F035-D14D-F8E05C5B9E41}"/>
              </a:ext>
            </a:extLst>
          </p:cNvPr>
          <p:cNvGrpSpPr/>
          <p:nvPr/>
        </p:nvGrpSpPr>
        <p:grpSpPr>
          <a:xfrm>
            <a:off x="6372985" y="2825507"/>
            <a:ext cx="360" cy="360"/>
            <a:chOff x="6372985" y="2825507"/>
            <a:chExt cx="360" cy="360"/>
          </a:xfrm>
        </p:grpSpPr>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4D086F16-845E-812D-B7DE-6D0B8F6A0086}"/>
                    </a:ext>
                  </a:extLst>
                </p14:cNvPr>
                <p14:cNvContentPartPr/>
                <p14:nvPr/>
              </p14:nvContentPartPr>
              <p14:xfrm>
                <a:off x="6372985" y="2825507"/>
                <a:ext cx="360" cy="360"/>
              </p14:xfrm>
            </p:contentPart>
          </mc:Choice>
          <mc:Fallback xmlns="">
            <p:pic>
              <p:nvPicPr>
                <p:cNvPr id="6" name="Ink 5">
                  <a:extLst>
                    <a:ext uri="{FF2B5EF4-FFF2-40B4-BE49-F238E27FC236}">
                      <a16:creationId xmlns:a16="http://schemas.microsoft.com/office/drawing/2014/main" id="{4D086F16-845E-812D-B7DE-6D0B8F6A0086}"/>
                    </a:ext>
                  </a:extLst>
                </p:cNvPr>
                <p:cNvPicPr/>
                <p:nvPr/>
              </p:nvPicPr>
              <p:blipFill>
                <a:blip r:embed="rId5"/>
                <a:stretch>
                  <a:fillRect/>
                </a:stretch>
              </p:blipFill>
              <p:spPr>
                <a:xfrm>
                  <a:off x="6368665" y="2821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7274318-97B1-E12C-9EF4-F6BBA12958E6}"/>
                    </a:ext>
                  </a:extLst>
                </p14:cNvPr>
                <p14:cNvContentPartPr/>
                <p14:nvPr/>
              </p14:nvContentPartPr>
              <p14:xfrm>
                <a:off x="6372985" y="2825507"/>
                <a:ext cx="360" cy="360"/>
              </p14:xfrm>
            </p:contentPart>
          </mc:Choice>
          <mc:Fallback xmlns="">
            <p:pic>
              <p:nvPicPr>
                <p:cNvPr id="7" name="Ink 6">
                  <a:extLst>
                    <a:ext uri="{FF2B5EF4-FFF2-40B4-BE49-F238E27FC236}">
                      <a16:creationId xmlns:a16="http://schemas.microsoft.com/office/drawing/2014/main" id="{67274318-97B1-E12C-9EF4-F6BBA12958E6}"/>
                    </a:ext>
                  </a:extLst>
                </p:cNvPr>
                <p:cNvPicPr/>
                <p:nvPr/>
              </p:nvPicPr>
              <p:blipFill>
                <a:blip r:embed="rId5"/>
                <a:stretch>
                  <a:fillRect/>
                </a:stretch>
              </p:blipFill>
              <p:spPr>
                <a:xfrm>
                  <a:off x="6368665" y="2821187"/>
                  <a:ext cx="9000" cy="9000"/>
                </a:xfrm>
                <a:prstGeom prst="rect">
                  <a:avLst/>
                </a:prstGeom>
              </p:spPr>
            </p:pic>
          </mc:Fallback>
        </mc:AlternateContent>
      </p:grpSp>
      <p:sp>
        <p:nvSpPr>
          <p:cNvPr id="10" name="Freeform 2">
            <a:extLst>
              <a:ext uri="{FF2B5EF4-FFF2-40B4-BE49-F238E27FC236}">
                <a16:creationId xmlns:a16="http://schemas.microsoft.com/office/drawing/2014/main" id="{F6A44481-AE9F-47BC-6B9A-AB978A03370A}"/>
              </a:ext>
            </a:extLst>
          </p:cNvPr>
          <p:cNvSpPr/>
          <p:nvPr/>
        </p:nvSpPr>
        <p:spPr>
          <a:xfrm>
            <a:off x="5235876" y="796233"/>
            <a:ext cx="2972933" cy="3551033"/>
          </a:xfrm>
          <a:custGeom>
            <a:avLst/>
            <a:gdLst/>
            <a:ahLst/>
            <a:cxnLst/>
            <a:rect l="l" t="t" r="r" b="b"/>
            <a:pathLst>
              <a:path w="3595307" h="4114800">
                <a:moveTo>
                  <a:pt x="0" y="0"/>
                </a:moveTo>
                <a:lnTo>
                  <a:pt x="3595306" y="0"/>
                </a:lnTo>
                <a:lnTo>
                  <a:pt x="3595306" y="4114800"/>
                </a:lnTo>
                <a:lnTo>
                  <a:pt x="0" y="4114800"/>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Google Shape;126;p19">
            <a:extLst>
              <a:ext uri="{FF2B5EF4-FFF2-40B4-BE49-F238E27FC236}">
                <a16:creationId xmlns:a16="http://schemas.microsoft.com/office/drawing/2014/main" id="{9AC4A074-1AC7-D902-DE09-9CB70C322137}"/>
              </a:ext>
            </a:extLst>
          </p:cNvPr>
          <p:cNvSpPr txBox="1"/>
          <p:nvPr/>
        </p:nvSpPr>
        <p:spPr>
          <a:xfrm>
            <a:off x="305430" y="3018904"/>
            <a:ext cx="3414000" cy="36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solidFill>
                  <a:srgbClr val="232220"/>
                </a:solidFill>
                <a:latin typeface="Arial" panose="020B0604020202020204" pitchFamily="34" charset="0"/>
                <a:ea typeface="Figtree"/>
                <a:cs typeface="Arial" panose="020B0604020202020204" pitchFamily="34" charset="0"/>
                <a:sym typeface="Figtree"/>
              </a:rPr>
              <a:t>A taste of ministry</a:t>
            </a:r>
            <a:endParaRPr sz="3200" dirty="0">
              <a:solidFill>
                <a:srgbClr val="232220"/>
              </a:solidFill>
              <a:latin typeface="Arial" panose="020B0604020202020204" pitchFamily="34" charset="0"/>
              <a:ea typeface="Figtree"/>
              <a:cs typeface="Arial" panose="020B0604020202020204" pitchFamily="34" charset="0"/>
              <a:sym typeface="Figtree"/>
            </a:endParaRPr>
          </a:p>
        </p:txBody>
      </p:sp>
    </p:spTree>
    <p:extLst>
      <p:ext uri="{BB962C8B-B14F-4D97-AF65-F5344CB8AC3E}">
        <p14:creationId xmlns:p14="http://schemas.microsoft.com/office/powerpoint/2010/main" val="2674216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a:extLst>
            <a:ext uri="{FF2B5EF4-FFF2-40B4-BE49-F238E27FC236}">
              <a16:creationId xmlns:a16="http://schemas.microsoft.com/office/drawing/2014/main" id="{677519B1-1764-E5D8-E689-75ED68FA0637}"/>
            </a:ext>
          </a:extLst>
        </p:cNvPr>
        <p:cNvGrpSpPr/>
        <p:nvPr/>
      </p:nvGrpSpPr>
      <p:grpSpPr>
        <a:xfrm>
          <a:off x="0" y="0"/>
          <a:ext cx="0" cy="0"/>
          <a:chOff x="0" y="0"/>
          <a:chExt cx="0" cy="0"/>
        </a:xfrm>
      </p:grpSpPr>
      <p:cxnSp>
        <p:nvCxnSpPr>
          <p:cNvPr id="154" name="Google Shape;154;p22">
            <a:extLst>
              <a:ext uri="{FF2B5EF4-FFF2-40B4-BE49-F238E27FC236}">
                <a16:creationId xmlns:a16="http://schemas.microsoft.com/office/drawing/2014/main" id="{6C3955BF-44BC-FA73-7ADC-2C33FA15C652}"/>
              </a:ext>
            </a:extLst>
          </p:cNvPr>
          <p:cNvCxnSpPr/>
          <p:nvPr/>
        </p:nvCxnSpPr>
        <p:spPr>
          <a:xfrm>
            <a:off x="391980" y="2642730"/>
            <a:ext cx="3240900" cy="0"/>
          </a:xfrm>
          <a:prstGeom prst="straightConnector1">
            <a:avLst/>
          </a:prstGeom>
          <a:noFill/>
          <a:ln w="9525" cap="flat" cmpd="sng">
            <a:solidFill>
              <a:schemeClr val="dk2"/>
            </a:solidFill>
            <a:prstDash val="solid"/>
            <a:round/>
            <a:headEnd type="none" w="med" len="med"/>
            <a:tailEnd type="none" w="med" len="med"/>
          </a:ln>
        </p:spPr>
      </p:cxnSp>
      <p:sp>
        <p:nvSpPr>
          <p:cNvPr id="155" name="Google Shape;155;p22">
            <a:extLst>
              <a:ext uri="{FF2B5EF4-FFF2-40B4-BE49-F238E27FC236}">
                <a16:creationId xmlns:a16="http://schemas.microsoft.com/office/drawing/2014/main" id="{80E98EC8-B7CB-ED73-E453-EE4B9BC2A2F3}"/>
              </a:ext>
            </a:extLst>
          </p:cNvPr>
          <p:cNvSpPr txBox="1"/>
          <p:nvPr/>
        </p:nvSpPr>
        <p:spPr>
          <a:xfrm>
            <a:off x="391980" y="3042393"/>
            <a:ext cx="3414000" cy="30245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solidFill>
                  <a:schemeClr val="dk2"/>
                </a:solidFill>
                <a:latin typeface="Arial" panose="020B0604020202020204" pitchFamily="34" charset="0"/>
                <a:ea typeface="Figtree"/>
                <a:cs typeface="Arial" panose="020B0604020202020204" pitchFamily="34" charset="0"/>
                <a:sym typeface="Figtree"/>
              </a:rPr>
              <a:t>One more</a:t>
            </a:r>
          </a:p>
        </p:txBody>
      </p:sp>
      <p:sp>
        <p:nvSpPr>
          <p:cNvPr id="157" name="Google Shape;157;p22">
            <a:extLst>
              <a:ext uri="{FF2B5EF4-FFF2-40B4-BE49-F238E27FC236}">
                <a16:creationId xmlns:a16="http://schemas.microsoft.com/office/drawing/2014/main" id="{6680C60F-1E3F-083A-C2C5-CC511E16BA9A}"/>
              </a:ext>
            </a:extLst>
          </p:cNvPr>
          <p:cNvSpPr txBox="1"/>
          <p:nvPr/>
        </p:nvSpPr>
        <p:spPr>
          <a:xfrm>
            <a:off x="265246" y="909137"/>
            <a:ext cx="4407694" cy="65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i="1" dirty="0">
                <a:solidFill>
                  <a:srgbClr val="232220"/>
                </a:solidFill>
                <a:latin typeface="Unna"/>
                <a:ea typeface="Unna"/>
                <a:cs typeface="Unna"/>
                <a:sym typeface="Unna"/>
              </a:rPr>
              <a:t>A</a:t>
            </a:r>
            <a:r>
              <a:rPr lang="en" sz="4400" i="1" dirty="0">
                <a:solidFill>
                  <a:srgbClr val="232220"/>
                </a:solidFill>
                <a:latin typeface="Unna"/>
                <a:ea typeface="Unna"/>
                <a:cs typeface="Unna"/>
                <a:sym typeface="Unna"/>
              </a:rPr>
              <a:t> Culture of Encouragement</a:t>
            </a:r>
            <a:endParaRPr sz="4400" i="1" dirty="0">
              <a:solidFill>
                <a:srgbClr val="232220"/>
              </a:solidFill>
              <a:latin typeface="Unna"/>
              <a:ea typeface="Unna"/>
              <a:cs typeface="Unna"/>
              <a:sym typeface="Unna"/>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C591D13-BE56-8E44-289D-F1078C1764D3}"/>
                  </a:ext>
                </a:extLst>
              </p14:cNvPr>
              <p14:cNvContentPartPr/>
              <p14:nvPr/>
            </p14:nvContentPartPr>
            <p14:xfrm>
              <a:off x="6097945" y="1237187"/>
              <a:ext cx="360" cy="360"/>
            </p14:xfrm>
          </p:contentPart>
        </mc:Choice>
        <mc:Fallback xmlns="">
          <p:pic>
            <p:nvPicPr>
              <p:cNvPr id="2" name="Ink 1">
                <a:extLst>
                  <a:ext uri="{FF2B5EF4-FFF2-40B4-BE49-F238E27FC236}">
                    <a16:creationId xmlns:a16="http://schemas.microsoft.com/office/drawing/2014/main" id="{0C591D13-BE56-8E44-289D-F1078C1764D3}"/>
                  </a:ext>
                </a:extLst>
              </p:cNvPr>
              <p:cNvPicPr/>
              <p:nvPr/>
            </p:nvPicPr>
            <p:blipFill>
              <a:blip r:embed="rId5"/>
              <a:stretch>
                <a:fillRect/>
              </a:stretch>
            </p:blipFill>
            <p:spPr>
              <a:xfrm>
                <a:off x="6093625" y="1232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892F0574-D607-2727-979C-FD9D5BEF85D8}"/>
                  </a:ext>
                </a:extLst>
              </p14:cNvPr>
              <p14:cNvContentPartPr/>
              <p14:nvPr/>
            </p14:nvContentPartPr>
            <p14:xfrm>
              <a:off x="7274065" y="3065987"/>
              <a:ext cx="360" cy="360"/>
            </p14:xfrm>
          </p:contentPart>
        </mc:Choice>
        <mc:Fallback xmlns="">
          <p:pic>
            <p:nvPicPr>
              <p:cNvPr id="3" name="Ink 2">
                <a:extLst>
                  <a:ext uri="{FF2B5EF4-FFF2-40B4-BE49-F238E27FC236}">
                    <a16:creationId xmlns:a16="http://schemas.microsoft.com/office/drawing/2014/main" id="{892F0574-D607-2727-979C-FD9D5BEF85D8}"/>
                  </a:ext>
                </a:extLst>
              </p:cNvPr>
              <p:cNvPicPr/>
              <p:nvPr/>
            </p:nvPicPr>
            <p:blipFill>
              <a:blip r:embed="rId5"/>
              <a:stretch>
                <a:fillRect/>
              </a:stretch>
            </p:blipFill>
            <p:spPr>
              <a:xfrm>
                <a:off x="7269745" y="3061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C505E8C8-C611-B631-E345-C247661F6F4D}"/>
                  </a:ext>
                </a:extLst>
              </p14:cNvPr>
              <p14:cNvContentPartPr/>
              <p14:nvPr/>
            </p14:nvContentPartPr>
            <p14:xfrm>
              <a:off x="6366145" y="2894267"/>
              <a:ext cx="360" cy="360"/>
            </p14:xfrm>
          </p:contentPart>
        </mc:Choice>
        <mc:Fallback xmlns="">
          <p:pic>
            <p:nvPicPr>
              <p:cNvPr id="4" name="Ink 3">
                <a:extLst>
                  <a:ext uri="{FF2B5EF4-FFF2-40B4-BE49-F238E27FC236}">
                    <a16:creationId xmlns:a16="http://schemas.microsoft.com/office/drawing/2014/main" id="{C505E8C8-C611-B631-E345-C247661F6F4D}"/>
                  </a:ext>
                </a:extLst>
              </p:cNvPr>
              <p:cNvPicPr/>
              <p:nvPr/>
            </p:nvPicPr>
            <p:blipFill>
              <a:blip r:embed="rId5"/>
              <a:stretch>
                <a:fillRect/>
              </a:stretch>
            </p:blipFill>
            <p:spPr>
              <a:xfrm>
                <a:off x="6361825" y="2889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9A94157-33E8-6D52-4161-58509C60D012}"/>
                  </a:ext>
                </a:extLst>
              </p14:cNvPr>
              <p14:cNvContentPartPr/>
              <p14:nvPr/>
            </p14:nvContentPartPr>
            <p14:xfrm>
              <a:off x="5919385" y="2777267"/>
              <a:ext cx="360" cy="360"/>
            </p14:xfrm>
          </p:contentPart>
        </mc:Choice>
        <mc:Fallback xmlns="">
          <p:pic>
            <p:nvPicPr>
              <p:cNvPr id="5" name="Ink 4">
                <a:extLst>
                  <a:ext uri="{FF2B5EF4-FFF2-40B4-BE49-F238E27FC236}">
                    <a16:creationId xmlns:a16="http://schemas.microsoft.com/office/drawing/2014/main" id="{39A94157-33E8-6D52-4161-58509C60D012}"/>
                  </a:ext>
                </a:extLst>
              </p:cNvPr>
              <p:cNvPicPr/>
              <p:nvPr/>
            </p:nvPicPr>
            <p:blipFill>
              <a:blip r:embed="rId5"/>
              <a:stretch>
                <a:fillRect/>
              </a:stretch>
            </p:blipFill>
            <p:spPr>
              <a:xfrm>
                <a:off x="5915065" y="2772947"/>
                <a:ext cx="9000" cy="9000"/>
              </a:xfrm>
              <a:prstGeom prst="rect">
                <a:avLst/>
              </a:prstGeom>
            </p:spPr>
          </p:pic>
        </mc:Fallback>
      </mc:AlternateContent>
      <p:grpSp>
        <p:nvGrpSpPr>
          <p:cNvPr id="8" name="Group 7">
            <a:extLst>
              <a:ext uri="{FF2B5EF4-FFF2-40B4-BE49-F238E27FC236}">
                <a16:creationId xmlns:a16="http://schemas.microsoft.com/office/drawing/2014/main" id="{C0936247-F6A9-544D-601B-653DA2F94088}"/>
              </a:ext>
            </a:extLst>
          </p:cNvPr>
          <p:cNvGrpSpPr/>
          <p:nvPr/>
        </p:nvGrpSpPr>
        <p:grpSpPr>
          <a:xfrm>
            <a:off x="6372985" y="2825507"/>
            <a:ext cx="360" cy="360"/>
            <a:chOff x="6372985" y="2825507"/>
            <a:chExt cx="360" cy="360"/>
          </a:xfrm>
        </p:grpSpPr>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327FF3D0-808F-4783-6AE9-015469E3C102}"/>
                    </a:ext>
                  </a:extLst>
                </p14:cNvPr>
                <p14:cNvContentPartPr/>
                <p14:nvPr/>
              </p14:nvContentPartPr>
              <p14:xfrm>
                <a:off x="6372985" y="2825507"/>
                <a:ext cx="360" cy="360"/>
              </p14:xfrm>
            </p:contentPart>
          </mc:Choice>
          <mc:Fallback xmlns="">
            <p:pic>
              <p:nvPicPr>
                <p:cNvPr id="6" name="Ink 5">
                  <a:extLst>
                    <a:ext uri="{FF2B5EF4-FFF2-40B4-BE49-F238E27FC236}">
                      <a16:creationId xmlns:a16="http://schemas.microsoft.com/office/drawing/2014/main" id="{327FF3D0-808F-4783-6AE9-015469E3C102}"/>
                    </a:ext>
                  </a:extLst>
                </p:cNvPr>
                <p:cNvPicPr/>
                <p:nvPr/>
              </p:nvPicPr>
              <p:blipFill>
                <a:blip r:embed="rId5"/>
                <a:stretch>
                  <a:fillRect/>
                </a:stretch>
              </p:blipFill>
              <p:spPr>
                <a:xfrm>
                  <a:off x="6368665" y="2821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8BA997DF-2964-C4FB-816A-798FDA039E69}"/>
                    </a:ext>
                  </a:extLst>
                </p14:cNvPr>
                <p14:cNvContentPartPr/>
                <p14:nvPr/>
              </p14:nvContentPartPr>
              <p14:xfrm>
                <a:off x="6372985" y="2825507"/>
                <a:ext cx="360" cy="360"/>
              </p14:xfrm>
            </p:contentPart>
          </mc:Choice>
          <mc:Fallback xmlns="">
            <p:pic>
              <p:nvPicPr>
                <p:cNvPr id="7" name="Ink 6">
                  <a:extLst>
                    <a:ext uri="{FF2B5EF4-FFF2-40B4-BE49-F238E27FC236}">
                      <a16:creationId xmlns:a16="http://schemas.microsoft.com/office/drawing/2014/main" id="{8BA997DF-2964-C4FB-816A-798FDA039E69}"/>
                    </a:ext>
                  </a:extLst>
                </p:cNvPr>
                <p:cNvPicPr/>
                <p:nvPr/>
              </p:nvPicPr>
              <p:blipFill>
                <a:blip r:embed="rId5"/>
                <a:stretch>
                  <a:fillRect/>
                </a:stretch>
              </p:blipFill>
              <p:spPr>
                <a:xfrm>
                  <a:off x="6368665" y="2821187"/>
                  <a:ext cx="9000" cy="9000"/>
                </a:xfrm>
                <a:prstGeom prst="rect">
                  <a:avLst/>
                </a:prstGeom>
              </p:spPr>
            </p:pic>
          </mc:Fallback>
        </mc:AlternateContent>
      </p:grpSp>
      <p:sp>
        <p:nvSpPr>
          <p:cNvPr id="9" name="Freeform 2">
            <a:extLst>
              <a:ext uri="{FF2B5EF4-FFF2-40B4-BE49-F238E27FC236}">
                <a16:creationId xmlns:a16="http://schemas.microsoft.com/office/drawing/2014/main" id="{898F06A3-43BF-3681-71A1-03AC7893F374}"/>
              </a:ext>
            </a:extLst>
          </p:cNvPr>
          <p:cNvSpPr/>
          <p:nvPr/>
        </p:nvSpPr>
        <p:spPr>
          <a:xfrm>
            <a:off x="5234840" y="734910"/>
            <a:ext cx="3147067" cy="3475654"/>
          </a:xfrm>
          <a:custGeom>
            <a:avLst/>
            <a:gdLst/>
            <a:ahLst/>
            <a:cxnLst/>
            <a:rect l="l" t="t" r="r" b="b"/>
            <a:pathLst>
              <a:path w="3996499" h="4114800">
                <a:moveTo>
                  <a:pt x="0" y="0"/>
                </a:moveTo>
                <a:lnTo>
                  <a:pt x="3996500" y="0"/>
                </a:lnTo>
                <a:lnTo>
                  <a:pt x="3996500" y="4114800"/>
                </a:lnTo>
                <a:lnTo>
                  <a:pt x="0" y="4114800"/>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US"/>
          </a:p>
        </p:txBody>
      </p:sp>
    </p:spTree>
    <p:extLst>
      <p:ext uri="{BB962C8B-B14F-4D97-AF65-F5344CB8AC3E}">
        <p14:creationId xmlns:p14="http://schemas.microsoft.com/office/powerpoint/2010/main" val="428020828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1f13b54-0736-4885-a43b-80d7e53ca78c}" enabled="0" method="" siteId="{91f13b54-0736-4885-a43b-80d7e53ca78c}" removed="1"/>
</clbl:labelList>
</file>

<file path=docProps/app.xml><?xml version="1.0" encoding="utf-8"?>
<Properties xmlns="http://schemas.openxmlformats.org/officeDocument/2006/extended-properties" xmlns:vt="http://schemas.openxmlformats.org/officeDocument/2006/docPropsVTypes">
  <TotalTime>5379</TotalTime>
  <Words>1066</Words>
  <Application>Microsoft Office PowerPoint</Application>
  <PresentationFormat>On-screen Show (16:9)</PresentationFormat>
  <Paragraphs>31</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Unna</vt:lpstr>
      <vt:lpstr>Figtree</vt:lpstr>
      <vt:lpstr>Simple Light</vt:lpstr>
      <vt:lpstr>PowerPoint Presentation</vt:lpstr>
      <vt:lpstr>PowerPoint Presentation</vt:lpstr>
      <vt:lpstr>PowerPoint Presentation</vt:lpstr>
      <vt:lpstr>Ministry Recruitment Counselors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Pastor Russow</dc:creator>
  <cp:lastModifiedBy>Pastor Russow</cp:lastModifiedBy>
  <cp:revision>11</cp:revision>
  <dcterms:modified xsi:type="dcterms:W3CDTF">2026-06-06T19:53:58Z</dcterms:modified>
</cp:coreProperties>
</file>