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837542" y="1698668"/>
            <a:ext cx="3889716" cy="4298238"/>
          </a:xfrm>
          <a:custGeom>
            <a:rect b="b" l="l" r="r" t="t"/>
            <a:pathLst>
              <a:path extrusionOk="0" h="1043895" w="944679">
                <a:moveTo>
                  <a:pt x="0" y="0"/>
                </a:moveTo>
                <a:lnTo>
                  <a:pt x="944679" y="0"/>
                </a:lnTo>
                <a:lnTo>
                  <a:pt x="944679" y="1043895"/>
                </a:lnTo>
                <a:lnTo>
                  <a:pt x="0" y="10438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5391" r="-95391" t="0"/>
            </a:stretch>
          </a:blipFill>
          <a:ln>
            <a:noFill/>
          </a:ln>
        </p:spPr>
      </p:sp>
      <p:pic>
        <p:nvPicPr>
          <p:cNvPr id="55" name="Google Shape;55;p13" title="How large should our commitment be Cost per student $11,894 Association Tuition $8200 Cost per student not covered $3694 Other formulas # of communicants # of members # of MVL students enrolled Gi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