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</p:sldIdLst>
  <p:sldSz cy="6858000" cx="12192000"/>
  <p:notesSz cx="6858000" cy="9144000"/>
  <p:embeddedFontLst>
    <p:embeddedFont>
      <p:font typeface="Helvetica Neue"/>
      <p:regular r:id="rId20"/>
      <p:bold r:id="rId21"/>
      <p:italic r:id="rId22"/>
      <p:boldItalic r:id="rId2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24" roundtripDataSignature="AMtx7mjnATzbxRkTVn9/kUtikhU9E/Vg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HelveticaNeue-regular.fntdata"/><Relationship Id="rId11" Type="http://schemas.openxmlformats.org/officeDocument/2006/relationships/slide" Target="slides/slide7.xml"/><Relationship Id="rId22" Type="http://schemas.openxmlformats.org/officeDocument/2006/relationships/font" Target="fonts/HelveticaNeue-italic.fntdata"/><Relationship Id="rId10" Type="http://schemas.openxmlformats.org/officeDocument/2006/relationships/slide" Target="slides/slide6.xml"/><Relationship Id="rId21" Type="http://schemas.openxmlformats.org/officeDocument/2006/relationships/font" Target="fonts/HelveticaNeue-bold.fntdata"/><Relationship Id="rId13" Type="http://schemas.openxmlformats.org/officeDocument/2006/relationships/slide" Target="slides/slide9.xml"/><Relationship Id="rId24" Type="http://customschemas.google.com/relationships/presentationmetadata" Target="metadata"/><Relationship Id="rId12" Type="http://schemas.openxmlformats.org/officeDocument/2006/relationships/slide" Target="slides/slide8.xml"/><Relationship Id="rId23" Type="http://schemas.openxmlformats.org/officeDocument/2006/relationships/font" Target="fonts/HelveticaNeue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3ea1aed8a2d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3ea1aed8a2d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8" name="Google Shape;148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3" name="Google Shape;153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8" name="Google Shape;158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3" name="Google Shape;163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8" name="Google Shape;168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3" name="Google Shape;173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3" name="Google Shape;113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8" name="Google Shape;118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3" name="Google Shape;123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3" name="Google Shape;133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8" name="Google Shape;138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43" name="Google Shape;143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jp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jp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4"/>
          <p:cNvSpPr/>
          <p:nvPr/>
        </p:nvSpPr>
        <p:spPr>
          <a:xfrm>
            <a:off x="-6" y="4657797"/>
            <a:ext cx="12201458" cy="12704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0" y="0"/>
                </a:lnTo>
                <a:lnTo>
                  <a:pt x="21600" y="21600"/>
                </a:lnTo>
                <a:close/>
              </a:path>
            </a:pathLst>
          </a:custGeom>
          <a:gradFill>
            <a:gsLst>
              <a:gs pos="0">
                <a:srgbClr val="007592"/>
              </a:gs>
              <a:gs pos="55000">
                <a:srgbClr val="48BBE0"/>
              </a:gs>
              <a:gs pos="100000">
                <a:srgbClr val="007592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7" name="Google Shape;47;p34"/>
          <p:cNvSpPr txBox="1"/>
          <p:nvPr>
            <p:ph type="title"/>
          </p:nvPr>
        </p:nvSpPr>
        <p:spPr>
          <a:xfrm>
            <a:off x="914400" y="1752600"/>
            <a:ext cx="10363200" cy="1829763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6400"/>
              <a:buFont typeface="Lucida Sans"/>
              <a:buNone/>
              <a:defRPr sz="64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34"/>
          <p:cNvSpPr txBox="1"/>
          <p:nvPr>
            <p:ph idx="1" type="body"/>
          </p:nvPr>
        </p:nvSpPr>
        <p:spPr>
          <a:xfrm>
            <a:off x="914400" y="3611607"/>
            <a:ext cx="10363200" cy="1199708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indent="-228600" lvl="0" marL="4572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228600" lvl="1" marL="9144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-228600" lvl="2" marL="13716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-228600" lvl="3" marL="18288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-228600" lvl="4" marL="22860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grpSp>
        <p:nvGrpSpPr>
          <p:cNvPr id="49" name="Google Shape;49;p34"/>
          <p:cNvGrpSpPr/>
          <p:nvPr/>
        </p:nvGrpSpPr>
        <p:grpSpPr>
          <a:xfrm>
            <a:off x="-5025" y="4952994"/>
            <a:ext cx="12197031" cy="1912098"/>
            <a:chOff x="-1" y="-2"/>
            <a:chExt cx="12197029" cy="1912096"/>
          </a:xfrm>
        </p:grpSpPr>
        <p:sp>
          <p:nvSpPr>
            <p:cNvPr id="50" name="Google Shape;50;p34"/>
            <p:cNvSpPr/>
            <p:nvPr/>
          </p:nvSpPr>
          <p:spPr>
            <a:xfrm>
              <a:off x="2255037" y="-2"/>
              <a:ext cx="9941991" cy="488160"/>
            </a:xfrm>
            <a:custGeom>
              <a:rect b="b" l="l" r="r" t="t"/>
              <a:pathLst>
                <a:path extrusionOk="0" h="21600" w="21600">
                  <a:moveTo>
                    <a:pt x="21600" y="0"/>
                  </a:moveTo>
                  <a:lnTo>
                    <a:pt x="21600" y="21600"/>
                  </a:lnTo>
                  <a:lnTo>
                    <a:pt x="0" y="12831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9DCADC">
                <a:alpha val="40000"/>
              </a:srgbClr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Lucida San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1" name="Google Shape;51;p34"/>
            <p:cNvSpPr/>
            <p:nvPr/>
          </p:nvSpPr>
          <p:spPr>
            <a:xfrm>
              <a:off x="52276" y="284745"/>
              <a:ext cx="12144752" cy="788666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18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Lucida San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sp>
          <p:nvSpPr>
            <p:cNvPr id="52" name="Google Shape;52;p34"/>
            <p:cNvSpPr/>
            <p:nvPr/>
          </p:nvSpPr>
          <p:spPr>
            <a:xfrm>
              <a:off x="5019" y="47978"/>
              <a:ext cx="12192008" cy="1864116"/>
            </a:xfrm>
            <a:custGeom>
              <a:rect b="b" l="l" r="r" t="t"/>
              <a:pathLst>
                <a:path extrusionOk="0" h="21600" w="2160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21600" y="913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tile algn="tl" flip="none" tx="0" sx="100000" ty="0" sy="100000"/>
            </a:blipFill>
            <a:ln>
              <a:noFill/>
            </a:ln>
          </p:spPr>
          <p:txBody>
            <a:bodyPr anchorCtr="0" anchor="ctr" bIns="45700" lIns="45700" spcFirstLastPara="1" rIns="45700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800"/>
                <a:buFont typeface="Lucida Sans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cxnSp>
          <p:nvCxnSpPr>
            <p:cNvPr id="53" name="Google Shape;53;p34"/>
            <p:cNvCxnSpPr/>
            <p:nvPr/>
          </p:nvCxnSpPr>
          <p:spPr>
            <a:xfrm>
              <a:off x="-1" y="44671"/>
              <a:ext cx="12197028" cy="790303"/>
            </a:xfrm>
            <a:prstGeom prst="straightConnector1">
              <a:avLst/>
            </a:prstGeom>
            <a:noFill/>
            <a:ln cap="flat" cmpd="sng" w="12050">
              <a:solidFill>
                <a:srgbClr val="5699AD"/>
              </a:solidFill>
              <a:prstDash val="solid"/>
              <a:miter lim="8000"/>
              <a:headEnd len="sm" w="sm" type="none"/>
              <a:tailEnd len="sm" w="sm" type="none"/>
            </a:ln>
          </p:spPr>
        </p:cxnSp>
      </p:grpSp>
      <p:sp>
        <p:nvSpPr>
          <p:cNvPr id="54" name="Google Shape;54;p34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 0">
  <p:cSld name="Title Slide 0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5"/>
          <p:cNvSpPr txBox="1"/>
          <p:nvPr>
            <p:ph type="title"/>
          </p:nvPr>
        </p:nvSpPr>
        <p:spPr>
          <a:xfrm>
            <a:off x="914400" y="1752600"/>
            <a:ext cx="10363200" cy="1829763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6400"/>
              <a:buFont typeface="Lucida Sans"/>
              <a:buNone/>
              <a:defRPr sz="64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57" name="Google Shape;57;p35"/>
          <p:cNvSpPr txBox="1"/>
          <p:nvPr>
            <p:ph idx="1" type="body"/>
          </p:nvPr>
        </p:nvSpPr>
        <p:spPr>
          <a:xfrm>
            <a:off x="914400" y="3611607"/>
            <a:ext cx="10363200" cy="1199708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indent="-228600" lvl="0" marL="4572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228600" lvl="1" marL="9144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-228600" lvl="2" marL="13716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-228600" lvl="3" marL="18288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-228600" lvl="4" marL="2286000" marR="8534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464646"/>
              </a:buClr>
              <a:buSzPts val="3600"/>
              <a:buFont typeface="Lucida Sans"/>
              <a:buNone/>
              <a:defRPr sz="36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5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36"/>
          <p:cNvSpPr txBox="1"/>
          <p:nvPr>
            <p:ph idx="1" type="body"/>
          </p:nvPr>
        </p:nvSpPr>
        <p:spPr>
          <a:xfrm>
            <a:off x="609600" y="1481327"/>
            <a:ext cx="10972800" cy="4525968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indent="-384048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2448"/>
              <a:buFont typeface="Arial"/>
              <a:buChar char="}"/>
              <a:defRPr sz="3600">
                <a:latin typeface="Lucida Sans"/>
                <a:ea typeface="Lucida Sans"/>
                <a:cs typeface="Lucida Sans"/>
                <a:sym typeface="Lucida Sans"/>
              </a:defRPr>
            </a:lvl1pPr>
            <a:lvl2pPr indent="-4572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3600"/>
              <a:buFont typeface="Arial"/>
              <a:buChar char="◦"/>
              <a:defRPr sz="3600">
                <a:latin typeface="Lucida Sans"/>
                <a:ea typeface="Lucida Sans"/>
                <a:cs typeface="Lucida Sans"/>
                <a:sym typeface="Lucida Sans"/>
              </a:defRPr>
            </a:lvl2pPr>
            <a:lvl3pPr indent="-4572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3600"/>
              <a:buFont typeface="Arial"/>
              <a:buChar char="●"/>
              <a:defRPr sz="3600">
                <a:latin typeface="Lucida Sans"/>
                <a:ea typeface="Lucida Sans"/>
                <a:cs typeface="Lucida Sans"/>
                <a:sym typeface="Lucida Sans"/>
              </a:defRPr>
            </a:lvl3pPr>
            <a:lvl4pPr indent="-4572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3600"/>
              <a:buFont typeface="Arial"/>
              <a:buChar char="●"/>
              <a:defRPr sz="3600">
                <a:latin typeface="Lucida Sans"/>
                <a:ea typeface="Lucida Sans"/>
                <a:cs typeface="Lucida Sans"/>
                <a:sym typeface="Lucida Sans"/>
              </a:defRPr>
            </a:lvl4pPr>
            <a:lvl5pPr indent="-4572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3600"/>
              <a:buFont typeface="Arial"/>
              <a:buChar char="●"/>
              <a:defRPr sz="3600">
                <a:latin typeface="Lucida Sans"/>
                <a:ea typeface="Lucida Sans"/>
                <a:cs typeface="Lucida Sans"/>
                <a:sym typeface="Lucida San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1" name="Google Shape;61;p36"/>
          <p:cNvSpPr txBox="1"/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5500"/>
              <a:buFont typeface="Lucida Sans"/>
              <a:buNone/>
              <a:defRPr sz="55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2" name="Google Shape;62;p36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37"/>
          <p:cNvSpPr txBox="1"/>
          <p:nvPr>
            <p:ph type="title"/>
          </p:nvPr>
        </p:nvSpPr>
        <p:spPr>
          <a:xfrm>
            <a:off x="963166" y="1059710"/>
            <a:ext cx="10363204" cy="1828802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A"/>
              </a:buClr>
              <a:buSzPts val="6400"/>
              <a:buFont typeface="Lucida Sans"/>
              <a:buNone/>
              <a:defRPr sz="6400">
                <a:solidFill>
                  <a:srgbClr val="DEF5FA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65" name="Google Shape;65;p37"/>
          <p:cNvSpPr txBox="1"/>
          <p:nvPr>
            <p:ph idx="1" type="body"/>
          </p:nvPr>
        </p:nvSpPr>
        <p:spPr>
          <a:xfrm>
            <a:off x="5230283" y="2931710"/>
            <a:ext cx="6096004" cy="145489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Lucida Sans"/>
              <a:buNone/>
              <a:defRPr sz="31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Lucida Sans"/>
              <a:buNone/>
              <a:defRPr sz="31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Lucida Sans"/>
              <a:buNone/>
              <a:defRPr sz="31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Lucida Sans"/>
              <a:buNone/>
              <a:defRPr sz="31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100"/>
              <a:buFont typeface="Lucida Sans"/>
              <a:buNone/>
              <a:defRPr sz="31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6" name="Google Shape;66;p37"/>
          <p:cNvSpPr/>
          <p:nvPr/>
        </p:nvSpPr>
        <p:spPr>
          <a:xfrm>
            <a:off x="4848907" y="3005471"/>
            <a:ext cx="243844" cy="228601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589A6"/>
              </a:gs>
              <a:gs pos="72000">
                <a:srgbClr val="4EB8DA"/>
              </a:gs>
              <a:gs pos="100000">
                <a:srgbClr val="7DC3DD"/>
              </a:gs>
            </a:gsLst>
            <a:lin ang="16200000" scaled="0"/>
          </a:gradFill>
          <a:ln cap="rnd" cmpd="sng" w="9525">
            <a:solidFill>
              <a:srgbClr val="21768B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45882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7" name="Google Shape;67;p37"/>
          <p:cNvSpPr/>
          <p:nvPr/>
        </p:nvSpPr>
        <p:spPr>
          <a:xfrm>
            <a:off x="4600352" y="3005471"/>
            <a:ext cx="243844" cy="228601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589A6"/>
              </a:gs>
              <a:gs pos="72000">
                <a:srgbClr val="4EB8DA"/>
              </a:gs>
              <a:gs pos="100000">
                <a:srgbClr val="7DC3DD"/>
              </a:gs>
            </a:gsLst>
            <a:lin ang="16200000" scaled="0"/>
          </a:gradFill>
          <a:ln cap="rnd" cmpd="sng" w="9525">
            <a:solidFill>
              <a:srgbClr val="21768B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45882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68" name="Google Shape;68;p37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8"/>
          <p:cNvSpPr txBox="1"/>
          <p:nvPr>
            <p:ph idx="1" type="body"/>
          </p:nvPr>
        </p:nvSpPr>
        <p:spPr>
          <a:xfrm>
            <a:off x="609600" y="1481327"/>
            <a:ext cx="5384800" cy="4525968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indent="-388366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2516"/>
              <a:buFont typeface="Arial"/>
              <a:buChar char="}"/>
              <a:defRPr sz="37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46355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3700"/>
              <a:buFont typeface="Arial"/>
              <a:buChar char="◦"/>
              <a:defRPr sz="37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-46355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3700"/>
              <a:buFont typeface="Arial"/>
              <a:buChar char="●"/>
              <a:defRPr sz="37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-46355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3700"/>
              <a:buFont typeface="Arial"/>
              <a:buChar char="●"/>
              <a:defRPr sz="37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-46355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DA2BF"/>
              </a:buClr>
              <a:buSzPts val="3700"/>
              <a:buFont typeface="Arial"/>
              <a:buChar char="●"/>
              <a:defRPr sz="37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38"/>
          <p:cNvSpPr txBox="1"/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A"/>
              </a:buClr>
              <a:buSzPts val="5500"/>
              <a:buFont typeface="Lucida Sans"/>
              <a:buNone/>
              <a:defRPr sz="5500">
                <a:solidFill>
                  <a:srgbClr val="DEF5FA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2" name="Google Shape;72;p38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39"/>
          <p:cNvSpPr txBox="1"/>
          <p:nvPr>
            <p:ph type="title"/>
          </p:nvPr>
        </p:nvSpPr>
        <p:spPr>
          <a:xfrm>
            <a:off x="609600" y="273050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64646"/>
              </a:buClr>
              <a:buSzPts val="5500"/>
              <a:buFont typeface="Lucida Sans"/>
              <a:buNone/>
              <a:defRPr sz="5500">
                <a:solidFill>
                  <a:srgbClr val="464646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75" name="Google Shape;75;p39"/>
          <p:cNvSpPr txBox="1"/>
          <p:nvPr>
            <p:ph idx="1" type="body"/>
          </p:nvPr>
        </p:nvSpPr>
        <p:spPr>
          <a:xfrm>
            <a:off x="609600" y="5410200"/>
            <a:ext cx="5386917" cy="762000"/>
          </a:xfrm>
          <a:prstGeom prst="rect">
            <a:avLst/>
          </a:prstGeom>
          <a:solidFill>
            <a:srgbClr val="2DA2BF"/>
          </a:solidFill>
          <a:ln cap="flat" cmpd="sng" w="9650">
            <a:solidFill>
              <a:srgbClr val="2DA2B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ucida Sans"/>
              <a:buNone/>
              <a:defRPr sz="3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228600" lvl="1" marL="914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ucida Sans"/>
              <a:buNone/>
              <a:defRPr sz="3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-228600" lvl="2" marL="1371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ucida Sans"/>
              <a:buNone/>
              <a:defRPr sz="3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-228600" lvl="3" marL="18288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ucida Sans"/>
              <a:buNone/>
              <a:defRPr sz="3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-228600" lvl="4" marL="2286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Lucida Sans"/>
              <a:buNone/>
              <a:defRPr sz="32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6" name="Google Shape;76;p39"/>
          <p:cNvSpPr txBox="1"/>
          <p:nvPr>
            <p:ph idx="2" type="body"/>
          </p:nvPr>
        </p:nvSpPr>
        <p:spPr>
          <a:xfrm>
            <a:off x="6193370" y="5410200"/>
            <a:ext cx="5389037" cy="762000"/>
          </a:xfrm>
          <a:prstGeom prst="rect">
            <a:avLst/>
          </a:prstGeom>
          <a:solidFill>
            <a:srgbClr val="2DA2BF"/>
          </a:solidFill>
          <a:ln cap="flat" cmpd="sng" w="9650">
            <a:solidFill>
              <a:srgbClr val="2DA2BF"/>
            </a:solidFill>
            <a:prstDash val="solid"/>
            <a:miter lim="8000"/>
            <a:headEnd len="sm" w="sm" type="none"/>
            <a:tailEnd len="sm" w="sm" type="none"/>
          </a:ln>
        </p:spPr>
        <p:txBody>
          <a:bodyPr anchorCtr="0" anchor="ctr" bIns="60950" lIns="60950" spcFirstLastPara="1" rIns="60950" wrap="square" tIns="6095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39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40"/>
          <p:cNvSpPr txBox="1"/>
          <p:nvPr>
            <p:ph type="title"/>
          </p:nvPr>
        </p:nvSpPr>
        <p:spPr>
          <a:xfrm>
            <a:off x="609600" y="274639"/>
            <a:ext cx="10972800" cy="1143001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F5FA"/>
              </a:buClr>
              <a:buSzPts val="5500"/>
              <a:buFont typeface="Lucida Sans"/>
              <a:buNone/>
              <a:defRPr sz="5500">
                <a:solidFill>
                  <a:srgbClr val="DEF5FA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80" name="Google Shape;80;p40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1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42"/>
          <p:cNvSpPr txBox="1"/>
          <p:nvPr>
            <p:ph type="title"/>
          </p:nvPr>
        </p:nvSpPr>
        <p:spPr>
          <a:xfrm>
            <a:off x="1219200" y="4876800"/>
            <a:ext cx="997570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SzPts val="3300"/>
              <a:buFont typeface="Lucida Sans"/>
              <a:buNone/>
              <a:defRPr sz="3300">
                <a:solidFill>
                  <a:srgbClr val="2DA2B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85" name="Google Shape;85;p42"/>
          <p:cNvSpPr txBox="1"/>
          <p:nvPr>
            <p:ph idx="1" type="body"/>
          </p:nvPr>
        </p:nvSpPr>
        <p:spPr>
          <a:xfrm>
            <a:off x="5892800" y="5355101"/>
            <a:ext cx="5299456" cy="914404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indent="-228600" lvl="0" marL="45720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ucida Sans"/>
              <a:buNone/>
              <a:defRPr sz="2100">
                <a:latin typeface="Lucida Sans"/>
                <a:ea typeface="Lucida Sans"/>
                <a:cs typeface="Lucida Sans"/>
                <a:sym typeface="Lucida Sans"/>
              </a:defRPr>
            </a:lvl1pPr>
            <a:lvl2pPr indent="-228600" lvl="1" marL="91440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ucida Sans"/>
              <a:buNone/>
              <a:defRPr sz="2100">
                <a:latin typeface="Lucida Sans"/>
                <a:ea typeface="Lucida Sans"/>
                <a:cs typeface="Lucida Sans"/>
                <a:sym typeface="Lucida Sans"/>
              </a:defRPr>
            </a:lvl2pPr>
            <a:lvl3pPr indent="-228600" lvl="2" marL="137160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ucida Sans"/>
              <a:buNone/>
              <a:defRPr sz="2100">
                <a:latin typeface="Lucida Sans"/>
                <a:ea typeface="Lucida Sans"/>
                <a:cs typeface="Lucida Sans"/>
                <a:sym typeface="Lucida Sans"/>
              </a:defRPr>
            </a:lvl3pPr>
            <a:lvl4pPr indent="-228600" lvl="3" marL="182880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ucida Sans"/>
              <a:buNone/>
              <a:defRPr sz="2100">
                <a:latin typeface="Lucida Sans"/>
                <a:ea typeface="Lucida Sans"/>
                <a:cs typeface="Lucida Sans"/>
                <a:sym typeface="Lucida Sans"/>
              </a:defRPr>
            </a:lvl4pPr>
            <a:lvl5pPr indent="-228600" lvl="4" marL="228600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Lucida Sans"/>
              <a:buNone/>
              <a:defRPr sz="2100">
                <a:latin typeface="Lucida Sans"/>
                <a:ea typeface="Lucida Sans"/>
                <a:cs typeface="Lucida Sans"/>
                <a:sym typeface="Lucida San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6" name="Google Shape;86;p42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000000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 2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43"/>
          <p:cNvSpPr txBox="1"/>
          <p:nvPr>
            <p:ph idx="1" type="body"/>
          </p:nvPr>
        </p:nvSpPr>
        <p:spPr>
          <a:xfrm>
            <a:off x="1521642" y="5443403"/>
            <a:ext cx="9550401" cy="64823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rmAutofit/>
          </a:bodyPr>
          <a:lstStyle>
            <a:lvl1pPr indent="-228600" lvl="0" marL="457200" marR="24383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ucida Sans"/>
              <a:buNone/>
              <a:defRPr sz="19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-349250" lvl="1" marL="914400" marR="24383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ucida Sans"/>
              <a:buChar char="◦"/>
              <a:defRPr sz="19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-349250" lvl="2" marL="1371600" marR="24383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ucida Sans"/>
              <a:buChar char="●"/>
              <a:defRPr sz="19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-349250" lvl="3" marL="1828800" marR="24383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ucida Sans"/>
              <a:buChar char="●"/>
              <a:defRPr sz="19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-349250" lvl="4" marL="2286000" marR="24383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900"/>
              <a:buFont typeface="Lucida Sans"/>
              <a:buChar char="●"/>
              <a:defRPr sz="1900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9" name="Google Shape;89;p43"/>
          <p:cNvSpPr/>
          <p:nvPr>
            <p:ph idx="2" type="pic"/>
          </p:nvPr>
        </p:nvSpPr>
        <p:spPr>
          <a:xfrm>
            <a:off x="304800" y="189967"/>
            <a:ext cx="11582400" cy="4389124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" name="Google Shape;90;p43"/>
          <p:cNvSpPr txBox="1"/>
          <p:nvPr>
            <p:ph type="title"/>
          </p:nvPr>
        </p:nvSpPr>
        <p:spPr>
          <a:xfrm>
            <a:off x="304800" y="4865123"/>
            <a:ext cx="10767243" cy="562676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DA2BF"/>
              </a:buClr>
              <a:buSzPts val="4000"/>
              <a:buFont typeface="Lucida Sans"/>
              <a:buNone/>
              <a:defRPr sz="4000">
                <a:solidFill>
                  <a:srgbClr val="2DA2B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91" name="Google Shape;91;p43"/>
          <p:cNvSpPr/>
          <p:nvPr/>
        </p:nvSpPr>
        <p:spPr>
          <a:xfrm>
            <a:off x="665696" y="5944937"/>
            <a:ext cx="6587500" cy="921080"/>
          </a:xfrm>
          <a:custGeom>
            <a:rect b="b" l="l" r="r" t="t"/>
            <a:pathLst>
              <a:path extrusionOk="0" h="21600" w="21600">
                <a:moveTo>
                  <a:pt x="0" y="128"/>
                </a:moveTo>
                <a:lnTo>
                  <a:pt x="21600" y="21600"/>
                </a:lnTo>
                <a:lnTo>
                  <a:pt x="16039" y="21600"/>
                </a:lnTo>
                <a:lnTo>
                  <a:pt x="3" y="0"/>
                </a:lnTo>
              </a:path>
            </a:pathLst>
          </a:custGeom>
          <a:solidFill>
            <a:srgbClr val="9DCADC">
              <a:alpha val="40000"/>
            </a:srgbClr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2" name="Google Shape;92;p43"/>
          <p:cNvSpPr/>
          <p:nvPr/>
        </p:nvSpPr>
        <p:spPr>
          <a:xfrm>
            <a:off x="647623" y="5939011"/>
            <a:ext cx="4920601" cy="933455"/>
          </a:xfrm>
          <a:custGeom>
            <a:rect b="b" l="l" r="r" t="t"/>
            <a:pathLst>
              <a:path extrusionOk="0" h="21600" w="21600">
                <a:moveTo>
                  <a:pt x="0" y="0"/>
                </a:moveTo>
                <a:lnTo>
                  <a:pt x="21600" y="21490"/>
                </a:lnTo>
                <a:lnTo>
                  <a:pt x="17057" y="21600"/>
                </a:lnTo>
                <a:lnTo>
                  <a:pt x="46" y="14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3" name="Google Shape;93;p43"/>
          <p:cNvSpPr/>
          <p:nvPr/>
        </p:nvSpPr>
        <p:spPr>
          <a:xfrm>
            <a:off x="-8056" y="5791253"/>
            <a:ext cx="4536419" cy="1080872"/>
          </a:xfrm>
          <a:custGeom>
            <a:rect b="b" l="l" r="r" t="t"/>
            <a:pathLst>
              <a:path extrusionOk="0" h="21600" w="2160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94" name="Google Shape;94;p43"/>
          <p:cNvCxnSpPr/>
          <p:nvPr/>
        </p:nvCxnSpPr>
        <p:spPr>
          <a:xfrm>
            <a:off x="-12319" y="5787738"/>
            <a:ext cx="4540685" cy="1084384"/>
          </a:xfrm>
          <a:prstGeom prst="straightConnector1">
            <a:avLst/>
          </a:prstGeom>
          <a:noFill/>
          <a:ln cap="flat" cmpd="sng" w="12050">
            <a:solidFill>
              <a:srgbClr val="5699AD"/>
            </a:solidFill>
            <a:prstDash val="solid"/>
            <a:miter lim="80"/>
            <a:headEnd len="sm" w="sm" type="none"/>
            <a:tailEnd len="sm" w="sm" type="none"/>
          </a:ln>
        </p:spPr>
      </p:cxnSp>
      <p:sp>
        <p:nvSpPr>
          <p:cNvPr id="95" name="Google Shape;95;p43"/>
          <p:cNvSpPr/>
          <p:nvPr/>
        </p:nvSpPr>
        <p:spPr>
          <a:xfrm>
            <a:off x="11552149" y="4988440"/>
            <a:ext cx="243844" cy="228604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589A6"/>
              </a:gs>
              <a:gs pos="72000">
                <a:srgbClr val="4EB8DA"/>
              </a:gs>
              <a:gs pos="100000">
                <a:srgbClr val="7DC3DD"/>
              </a:gs>
            </a:gsLst>
            <a:lin ang="16200000" scaled="0"/>
          </a:gradFill>
          <a:ln cap="rnd" cmpd="sng" w="9525">
            <a:solidFill>
              <a:srgbClr val="21768B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45882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6" name="Google Shape;96;p43"/>
          <p:cNvSpPr/>
          <p:nvPr/>
        </p:nvSpPr>
        <p:spPr>
          <a:xfrm>
            <a:off x="11303595" y="4988440"/>
            <a:ext cx="243844" cy="228604"/>
          </a:xfrm>
          <a:prstGeom prst="chevron">
            <a:avLst>
              <a:gd fmla="val 50000" name="adj"/>
            </a:avLst>
          </a:prstGeom>
          <a:gradFill>
            <a:gsLst>
              <a:gs pos="0">
                <a:srgbClr val="1589A6"/>
              </a:gs>
              <a:gs pos="72000">
                <a:srgbClr val="4EB8DA"/>
              </a:gs>
              <a:gs pos="100000">
                <a:srgbClr val="7DC3DD"/>
              </a:gs>
            </a:gsLst>
            <a:lin ang="16200000" scaled="0"/>
          </a:gradFill>
          <a:ln cap="rnd" cmpd="sng" w="9525">
            <a:solidFill>
              <a:srgbClr val="21768B"/>
            </a:solidFill>
            <a:prstDash val="solid"/>
            <a:round/>
            <a:headEnd len="sm" w="sm" type="none"/>
            <a:tailEnd len="sm" w="sm" type="none"/>
          </a:ln>
          <a:effectLst>
            <a:outerShdw blurRad="50800" rotWithShape="0" dir="5400000" dist="25400">
              <a:srgbClr val="000000">
                <a:alpha val="45882"/>
              </a:srgbClr>
            </a:outerShdw>
          </a:effectLst>
        </p:spPr>
        <p:txBody>
          <a:bodyPr anchorCtr="0" anchor="ctr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Lucida Sans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7" name="Google Shape;97;p43"/>
          <p:cNvSpPr txBox="1"/>
          <p:nvPr>
            <p:ph idx="12" type="sldNum"/>
          </p:nvPr>
        </p:nvSpPr>
        <p:spPr>
          <a:xfrm>
            <a:off x="11690420" y="6429332"/>
            <a:ext cx="326959" cy="343740"/>
          </a:xfrm>
          <a:prstGeom prst="rect">
            <a:avLst/>
          </a:prstGeom>
          <a:noFill/>
          <a:ln>
            <a:noFill/>
          </a:ln>
        </p:spPr>
        <p:txBody>
          <a:bodyPr anchorCtr="0" anchor="b" bIns="60950" lIns="60950" spcFirstLastPara="1" rIns="60950" wrap="square" tIns="609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Lucida Sans"/>
              <a:buNone/>
              <a:defRPr b="0" i="0" sz="1300" u="none" cap="none" strike="noStrike">
                <a:solidFill>
                  <a:srgbClr val="FFFFFF"/>
                </a:solidFill>
                <a:latin typeface="Lucida Sans"/>
                <a:ea typeface="Lucida Sans"/>
                <a:cs typeface="Lucida Sans"/>
                <a:sym typeface="Lucida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6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3" name="Google Shape;13;p26"/>
          <p:cNvSpPr txBox="1"/>
          <p:nvPr>
            <p:ph idx="1" type="body"/>
          </p:nvPr>
        </p:nvSpPr>
        <p:spPr>
          <a:xfrm>
            <a:off x="1524000" y="3602037"/>
            <a:ext cx="9144000" cy="16557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1pPr>
            <a:lvl2pPr indent="-228600" lvl="1" marL="9144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2pPr>
            <a:lvl3pPr indent="-228600" lvl="2" marL="1371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3pPr>
            <a:lvl4pPr indent="-228600" lvl="3" marL="18288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4pPr>
            <a:lvl5pPr indent="-228600" lvl="4" marL="22860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" name="Google Shape;14;p26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Title Slide 3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4"/>
          <p:cNvSpPr txBox="1"/>
          <p:nvPr>
            <p:ph type="title"/>
          </p:nvPr>
        </p:nvSpPr>
        <p:spPr>
          <a:xfrm>
            <a:off x="914399" y="2130425"/>
            <a:ext cx="10363201" cy="1470026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0"/>
              <a:buFont typeface="Calibri"/>
              <a:buNone/>
              <a:defRPr sz="58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00" name="Google Shape;100;p44"/>
          <p:cNvSpPr txBox="1"/>
          <p:nvPr>
            <p:ph idx="1" type="body"/>
          </p:nvPr>
        </p:nvSpPr>
        <p:spPr>
          <a:xfrm>
            <a:off x="1828799" y="3886200"/>
            <a:ext cx="8534401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60950" lIns="60950" spcFirstLastPara="1" rIns="60950" wrap="square" tIns="6095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200"/>
              <a:buFont typeface="Calibri"/>
              <a:buNone/>
              <a:defRPr sz="4200">
                <a:solidFill>
                  <a:srgbClr val="888888"/>
                </a:solidFill>
              </a:defRPr>
            </a:lvl1pPr>
            <a:lvl2pPr indent="-228600" lvl="1" marL="9144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200"/>
              <a:buFont typeface="Calibri"/>
              <a:buNone/>
              <a:defRPr sz="4200">
                <a:solidFill>
                  <a:srgbClr val="888888"/>
                </a:solidFill>
              </a:defRPr>
            </a:lvl2pPr>
            <a:lvl3pPr indent="-228600" lvl="2" marL="13716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200"/>
              <a:buFont typeface="Calibri"/>
              <a:buNone/>
              <a:defRPr sz="4200">
                <a:solidFill>
                  <a:srgbClr val="888888"/>
                </a:solidFill>
              </a:defRPr>
            </a:lvl3pPr>
            <a:lvl4pPr indent="-228600" lvl="3" marL="18288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200"/>
              <a:buFont typeface="Calibri"/>
              <a:buNone/>
              <a:defRPr sz="4200">
                <a:solidFill>
                  <a:srgbClr val="888888"/>
                </a:solidFill>
              </a:defRPr>
            </a:lvl4pPr>
            <a:lvl5pPr indent="-228600" lvl="4" marL="228600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4200"/>
              <a:buFont typeface="Calibri"/>
              <a:buNone/>
              <a:defRPr sz="42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01" name="Google Shape;101;p44"/>
          <p:cNvSpPr txBox="1"/>
          <p:nvPr>
            <p:ph idx="12" type="sldNum"/>
          </p:nvPr>
        </p:nvSpPr>
        <p:spPr>
          <a:xfrm>
            <a:off x="11241808" y="6357305"/>
            <a:ext cx="340593" cy="363215"/>
          </a:xfrm>
          <a:prstGeom prst="rect">
            <a:avLst/>
          </a:prstGeom>
          <a:noFill/>
          <a:ln>
            <a:noFill/>
          </a:ln>
        </p:spPr>
        <p:txBody>
          <a:bodyPr anchorCtr="0" anchor="ctr" bIns="60950" lIns="60950" spcFirstLastPara="1" rIns="60950" wrap="square" tIns="6095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600"/>
              <a:buFont typeface="Calibri"/>
              <a:buNone/>
              <a:defRPr b="0" i="0" sz="1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>
  <p:cSld name="Title and Conten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27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>
  <p:cSld name="Section 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28"/>
          <p:cNvSpPr txBox="1"/>
          <p:nvPr>
            <p:ph idx="1" type="body"/>
          </p:nvPr>
        </p:nvSpPr>
        <p:spPr>
          <a:xfrm>
            <a:off x="831850" y="4589462"/>
            <a:ext cx="10515600" cy="150019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Calibri"/>
              <a:buNone/>
              <a:defRPr sz="2400">
                <a:solidFill>
                  <a:srgbClr val="888888"/>
                </a:solidFill>
              </a:defRPr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28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>
  <p:cSld name="Two Content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5" name="Google Shape;25;p29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6" name="Google Shape;26;p29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>
  <p:cSld name="Comparison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" type="body"/>
          </p:nvPr>
        </p:nvSpPr>
        <p:spPr>
          <a:xfrm>
            <a:off x="839787" y="1681163"/>
            <a:ext cx="5157790" cy="82391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b="1" sz="24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30"/>
          <p:cNvSpPr txBox="1"/>
          <p:nvPr>
            <p:ph idx="2" type="body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1" name="Google Shape;31;p30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4" name="Google Shape;34;p31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>
  <p:cSld name="Content with Ca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2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7" name="Google Shape;37;p32"/>
          <p:cNvSpPr txBox="1"/>
          <p:nvPr>
            <p:ph idx="1" type="body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1pPr>
            <a:lvl2pPr indent="-4318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2pPr>
            <a:lvl3pPr indent="-4318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3pPr>
            <a:lvl4pPr indent="-4318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4pPr>
            <a:lvl5pPr indent="-4318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3200"/>
              <a:buChar char="•"/>
              <a:defRPr sz="32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32"/>
          <p:cNvSpPr txBox="1"/>
          <p:nvPr>
            <p:ph idx="2" type="body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9" name="Google Shape;39;p32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>
  <p:cSld name="Picture with Caption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3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2" name="Google Shape;42;p33"/>
          <p:cNvSpPr/>
          <p:nvPr>
            <p:ph idx="2" type="pic"/>
          </p:nvPr>
        </p:nvSpPr>
        <p:spPr>
          <a:xfrm>
            <a:off x="5183187" y="987425"/>
            <a:ext cx="6172204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33"/>
          <p:cNvSpPr txBox="1"/>
          <p:nvPr>
            <p:ph idx="1" type="body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2pPr>
            <a:lvl3pPr indent="-228600" lvl="2" marL="1371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3pPr>
            <a:lvl4pPr indent="-228600" lvl="3" marL="1828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4pPr>
            <a:lvl5pPr indent="-228600" lvl="4" marL="2286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Calibri"/>
              <a:buNone/>
              <a:defRPr sz="1600"/>
            </a:lvl5pPr>
            <a:lvl6pPr indent="-342900" lvl="5" marL="2743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4" name="Google Shape;44;p33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2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b="0" i="0" sz="44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4064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4064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064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064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064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064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064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24"/>
          <p:cNvSpPr txBox="1"/>
          <p:nvPr>
            <p:ph idx="12" type="sldNum"/>
          </p:nvPr>
        </p:nvSpPr>
        <p:spPr>
          <a:xfrm>
            <a:off x="11095181" y="6404294"/>
            <a:ext cx="258620" cy="269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7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12" title="District Convention 26-10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Google Shape;155;p13" title="District Convention 26-11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79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17" title="District Convention 26-1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19" title="District Convention 26-1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21" title="District Convention 26-1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3" title="District Convention 26-1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3" title="District Convention 26-02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5" title="District Convention 26-03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" y="0"/>
            <a:ext cx="1219198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6" title="District Convention 26-04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7" title="District Convention 26-0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8" title="District Convention 26-06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9" title="District Convention 26-07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0" title="District Convention 26-08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2000" cy="6858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11" title="District Convention 26-09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219199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