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708" r:id="rId6"/>
  </p:sldMasterIdLst>
  <p:notesMasterIdLst>
    <p:notesMasterId r:id="rId26"/>
  </p:notesMasterIdLst>
  <p:sldIdLst>
    <p:sldId id="975" r:id="rId7"/>
    <p:sldId id="262" r:id="rId8"/>
    <p:sldId id="979" r:id="rId9"/>
    <p:sldId id="978" r:id="rId10"/>
    <p:sldId id="976" r:id="rId11"/>
    <p:sldId id="263" r:id="rId12"/>
    <p:sldId id="264" r:id="rId13"/>
    <p:sldId id="983" r:id="rId14"/>
    <p:sldId id="265" r:id="rId15"/>
    <p:sldId id="266" r:id="rId16"/>
    <p:sldId id="985" r:id="rId17"/>
    <p:sldId id="986" r:id="rId18"/>
    <p:sldId id="987" r:id="rId19"/>
    <p:sldId id="988" r:id="rId20"/>
    <p:sldId id="989" r:id="rId21"/>
    <p:sldId id="892" r:id="rId22"/>
    <p:sldId id="990" r:id="rId23"/>
    <p:sldId id="984" r:id="rId24"/>
    <p:sldId id="99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6528" autoAdjust="0"/>
  </p:normalViewPr>
  <p:slideViewPr>
    <p:cSldViewPr snapToGrid="0">
      <p:cViewPr varScale="1">
        <p:scale>
          <a:sx n="69" d="100"/>
          <a:sy n="69" d="100"/>
        </p:scale>
        <p:origin x="31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D. Gabb" userId="165f05af-0c48-4af0-aecb-91ebae441da8" providerId="ADAL" clId="{CD89B485-8FB6-4607-803F-FED2D871A775}"/>
    <pc:docChg chg="modSld">
      <pc:chgData name="Mark D. Gabb" userId="165f05af-0c48-4af0-aecb-91ebae441da8" providerId="ADAL" clId="{CD89B485-8FB6-4607-803F-FED2D871A775}" dt="2026-05-28T13:06:46.435" v="22" actId="20577"/>
      <pc:docMkLst>
        <pc:docMk/>
      </pc:docMkLst>
      <pc:sldChg chg="modSp mod">
        <pc:chgData name="Mark D. Gabb" userId="165f05af-0c48-4af0-aecb-91ebae441da8" providerId="ADAL" clId="{CD89B485-8FB6-4607-803F-FED2D871A775}" dt="2026-05-28T13:06:46.435" v="22" actId="20577"/>
        <pc:sldMkLst>
          <pc:docMk/>
          <pc:sldMk cId="2041880559" sldId="975"/>
        </pc:sldMkLst>
        <pc:spChg chg="mod">
          <ac:chgData name="Mark D. Gabb" userId="165f05af-0c48-4af0-aecb-91ebae441da8" providerId="ADAL" clId="{CD89B485-8FB6-4607-803F-FED2D871A775}" dt="2026-05-28T13:06:46.435" v="22" actId="20577"/>
          <ac:spMkLst>
            <pc:docMk/>
            <pc:sldMk cId="2041880559" sldId="975"/>
            <ac:spMk id="3" creationId="{D5E64464-2AF4-C126-F54C-0D48501DB6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EFD429-5FB2-431B-9995-6E39546CB21B}" type="datetimeFigureOut">
              <a:rPr lang="en-US" smtClean="0"/>
              <a:t>5/27/2026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4FD3F1-0EA0-485D-995F-0A97ECB79D48}" type="slidenum">
              <a:rPr lang="en-US" smtClean="0"/>
              <a:t>‹#›</a:t>
            </a:fld>
            <a:endParaRPr lang="en-US"/>
          </a:p>
        </p:txBody>
      </p:sp>
    </p:spTree>
    <p:extLst>
      <p:ext uri="{BB962C8B-B14F-4D97-AF65-F5344CB8AC3E}">
        <p14:creationId xmlns:p14="http://schemas.microsoft.com/office/powerpoint/2010/main" val="193330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Bill_Ander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Overview_effect#cite_note-Grist_20220209-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02C0F-4E6E-31FB-D7E8-12265BAC2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A18A5-62B1-1B4E-F418-D4F5498D9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0A43B-5DD5-7F3F-D36B-623577438908}"/>
              </a:ext>
            </a:extLst>
          </p:cNvPr>
          <p:cNvSpPr>
            <a:spLocks noGrp="1"/>
          </p:cNvSpPr>
          <p:nvPr>
            <p:ph type="body" idx="1"/>
          </p:nvPr>
        </p:nvSpPr>
        <p:spPr/>
        <p:txBody>
          <a:bodyPr/>
          <a:lstStyle/>
          <a:p>
            <a:endParaRPr lang="en-US" sz="1100" dirty="0"/>
          </a:p>
        </p:txBody>
      </p:sp>
      <p:sp>
        <p:nvSpPr>
          <p:cNvPr id="4" name="Slide Number Placeholder 3">
            <a:extLst>
              <a:ext uri="{FF2B5EF4-FFF2-40B4-BE49-F238E27FC236}">
                <a16:creationId xmlns:a16="http://schemas.microsoft.com/office/drawing/2014/main" id="{FF42DFA8-246B-EE42-9C75-4BC5E4824908}"/>
              </a:ext>
            </a:extLst>
          </p:cNvPr>
          <p:cNvSpPr>
            <a:spLocks noGrp="1"/>
          </p:cNvSpPr>
          <p:nvPr>
            <p:ph type="sldNum" sz="quarter" idx="5"/>
          </p:nvPr>
        </p:nvSpPr>
        <p:spPr/>
        <p:txBody>
          <a:bodyPr/>
          <a:lstStyle/>
          <a:p>
            <a:fld id="{16783666-7838-964F-98E8-13F3DBB30284}" type="slidenum">
              <a:rPr lang="en-US" smtClean="0"/>
              <a:t>1</a:t>
            </a:fld>
            <a:endParaRPr lang="en-US"/>
          </a:p>
        </p:txBody>
      </p:sp>
    </p:spTree>
    <p:extLst>
      <p:ext uri="{BB962C8B-B14F-4D97-AF65-F5344CB8AC3E}">
        <p14:creationId xmlns:p14="http://schemas.microsoft.com/office/powerpoint/2010/main" val="107811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 works through us individually, congregationally, and as a synod.</a:t>
            </a:r>
          </a:p>
          <a:p>
            <a:r>
              <a:rPr lang="en-US" dirty="0"/>
              <a:t>Through us, the work of our synod and Home Missions, our missionaries are reaching people one person at a time, real people, with real struggles, who are still walking in darkness, struggling and searching, until the Gospel touches their hearts through the ministry of our missions.  These real people have names, names like Clark, Roy, Marta and Wojtek, Sean, Jerry and Denise, Jett, Jill, and more...</a:t>
            </a:r>
          </a:p>
          <a:p>
            <a:r>
              <a:rPr lang="en-US" dirty="0"/>
              <a:t>In 2025, this is how Christ has worked through us: </a:t>
            </a:r>
          </a:p>
          <a:p>
            <a:r>
              <a:rPr lang="en-US" dirty="0"/>
              <a:t>456 adult confirmations, </a:t>
            </a:r>
          </a:p>
          <a:p>
            <a:r>
              <a:rPr lang="en-US" dirty="0"/>
              <a:t>228 children baptized &amp; 115 adults baptized</a:t>
            </a:r>
          </a:p>
          <a:p>
            <a:r>
              <a:rPr lang="en-US" dirty="0"/>
              <a:t>700+ first time visitors each Sunday across our 150 missions (avg of 5 per Sunday)</a:t>
            </a:r>
          </a:p>
          <a:p>
            <a:r>
              <a:rPr lang="en-US" dirty="0"/>
              <a:t>POINT: </a:t>
            </a:r>
            <a:r>
              <a:rPr lang="en-US" b="1" dirty="0"/>
              <a:t>Christ through us is making an impact!</a:t>
            </a:r>
          </a:p>
        </p:txBody>
      </p:sp>
      <p:sp>
        <p:nvSpPr>
          <p:cNvPr id="4" name="Slide Number Placeholder 3"/>
          <p:cNvSpPr>
            <a:spLocks noGrp="1"/>
          </p:cNvSpPr>
          <p:nvPr>
            <p:ph type="sldNum" sz="quarter" idx="5"/>
          </p:nvPr>
        </p:nvSpPr>
        <p:spPr/>
        <p:txBody>
          <a:bodyPr/>
          <a:lstStyle/>
          <a:p>
            <a:fld id="{114FD3F1-0EA0-485D-995F-0A97ECB79D48}" type="slidenum">
              <a:rPr lang="en-US" smtClean="0"/>
              <a:t>10</a:t>
            </a:fld>
            <a:endParaRPr lang="en-US"/>
          </a:p>
        </p:txBody>
      </p:sp>
    </p:spTree>
    <p:extLst>
      <p:ext uri="{BB962C8B-B14F-4D97-AF65-F5344CB8AC3E}">
        <p14:creationId xmlns:p14="http://schemas.microsoft.com/office/powerpoint/2010/main" val="367955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E803B-E7BF-670B-03B1-EF0C02C63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6FD48-ADDA-CC62-48D5-1DBA29466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6245B-B229-E04C-5268-8DE73F5CCCF0}"/>
              </a:ext>
            </a:extLst>
          </p:cNvPr>
          <p:cNvSpPr>
            <a:spLocks noGrp="1"/>
          </p:cNvSpPr>
          <p:nvPr>
            <p:ph type="body" idx="1"/>
          </p:nvPr>
        </p:nvSpPr>
        <p:spPr/>
        <p:txBody>
          <a:bodyPr/>
          <a:lstStyle/>
          <a:p>
            <a:r>
              <a:rPr lang="en-US" b="0" i="0" dirty="0"/>
              <a:t>Through Us (you, our congregations, as a synod), we can carry out our work in Home Missions thr</a:t>
            </a:r>
            <a:r>
              <a:rPr lang="en-US" dirty="0"/>
              <a:t>ough 14 District Mission Boards throughout North America (including Canada), with 100+ volunteers.  We have 6 Mission Counselors that work with our missionaries, missions, district mission boards, and leaders to encourage, advise and support.  We have 13 coaches working closely with our new missionaries.  We have the </a:t>
            </a:r>
            <a:r>
              <a:rPr lang="en-US" b="1" dirty="0"/>
              <a:t>Church Extension Fund </a:t>
            </a:r>
            <a:r>
              <a:rPr lang="en-US" dirty="0"/>
              <a:t>which provides </a:t>
            </a:r>
            <a:r>
              <a:rPr lang="en-US" b="1" dirty="0"/>
              <a:t>generous grants </a:t>
            </a:r>
            <a:r>
              <a:rPr lang="en-US" dirty="0"/>
              <a:t>and loans to mission congregations so that we can own our churches one day.</a:t>
            </a:r>
          </a:p>
          <a:p>
            <a:r>
              <a:rPr lang="en-US" dirty="0"/>
              <a:t>POINT: Home Missions is able to do what a single WELS congregation is not able to do – start new missions.</a:t>
            </a:r>
          </a:p>
        </p:txBody>
      </p:sp>
      <p:sp>
        <p:nvSpPr>
          <p:cNvPr id="4" name="Slide Number Placeholder 3">
            <a:extLst>
              <a:ext uri="{FF2B5EF4-FFF2-40B4-BE49-F238E27FC236}">
                <a16:creationId xmlns:a16="http://schemas.microsoft.com/office/drawing/2014/main" id="{85129A8D-9A08-1F58-DEA7-7882664B0DAA}"/>
              </a:ext>
            </a:extLst>
          </p:cNvPr>
          <p:cNvSpPr>
            <a:spLocks noGrp="1"/>
          </p:cNvSpPr>
          <p:nvPr>
            <p:ph type="sldNum" sz="quarter" idx="5"/>
          </p:nvPr>
        </p:nvSpPr>
        <p:spPr/>
        <p:txBody>
          <a:bodyPr/>
          <a:lstStyle/>
          <a:p>
            <a:fld id="{114FD3F1-0EA0-485D-995F-0A97ECB79D48}" type="slidenum">
              <a:rPr lang="en-US" smtClean="0"/>
              <a:t>11</a:t>
            </a:fld>
            <a:endParaRPr lang="en-US"/>
          </a:p>
        </p:txBody>
      </p:sp>
    </p:spTree>
    <p:extLst>
      <p:ext uri="{BB962C8B-B14F-4D97-AF65-F5344CB8AC3E}">
        <p14:creationId xmlns:p14="http://schemas.microsoft.com/office/powerpoint/2010/main" val="425338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23EC5-92C0-9993-5EF7-66A938747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ECF44-95D2-0AAE-D658-8339E54D0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3B584-9D6D-2F32-06E9-592B56BCB9F8}"/>
              </a:ext>
            </a:extLst>
          </p:cNvPr>
          <p:cNvSpPr>
            <a:spLocks noGrp="1"/>
          </p:cNvSpPr>
          <p:nvPr>
            <p:ph type="body" idx="1"/>
          </p:nvPr>
        </p:nvSpPr>
        <p:spPr/>
        <p:txBody>
          <a:bodyPr/>
          <a:lstStyle/>
          <a:p>
            <a:r>
              <a:rPr lang="en-US" b="1" dirty="0"/>
              <a:t>All this points to Home Missions’ Purpose: </a:t>
            </a:r>
            <a:r>
              <a:rPr lang="en-US" dirty="0"/>
              <a:t>We are the church-planting entity of WELS.  With our DMBs, our MC’s and Coaches, CEF, and other partnerships, we do together what a single congregation can’t: Plant churches.  So, </a:t>
            </a:r>
            <a:r>
              <a:rPr lang="en-US" b="1" dirty="0"/>
              <a:t>when WELS adopted the 100 in 10 initiative in 2021</a:t>
            </a:r>
            <a:r>
              <a:rPr lang="en-US" dirty="0"/>
              <a:t>, it was an initiative to </a:t>
            </a:r>
            <a:r>
              <a:rPr lang="en-US" b="1" dirty="0"/>
              <a:t>do more aggressively what Home Missions has always done – plant churches</a:t>
            </a:r>
            <a:r>
              <a:rPr lang="en-US" dirty="0"/>
              <a:t>.  </a:t>
            </a:r>
          </a:p>
          <a:p>
            <a:r>
              <a:rPr lang="en-US" dirty="0"/>
              <a:t>Four years into the initiative, we give great thanks that we have approved funding for 31 new missions in places like Boston MA, Marquette MI, Idaho Falls ID, Bentonville AR, Kronenwetter WI, Cedar Lake IN, San Tan Valley AZ, Naples FL and more.  We thank the Lord for the resources to plant these and many other new missions. </a:t>
            </a:r>
          </a:p>
        </p:txBody>
      </p:sp>
      <p:sp>
        <p:nvSpPr>
          <p:cNvPr id="4" name="Slide Number Placeholder 3">
            <a:extLst>
              <a:ext uri="{FF2B5EF4-FFF2-40B4-BE49-F238E27FC236}">
                <a16:creationId xmlns:a16="http://schemas.microsoft.com/office/drawing/2014/main" id="{ADC7FC80-FF15-3342-FE8C-AF4664A074D0}"/>
              </a:ext>
            </a:extLst>
          </p:cNvPr>
          <p:cNvSpPr>
            <a:spLocks noGrp="1"/>
          </p:cNvSpPr>
          <p:nvPr>
            <p:ph type="sldNum" sz="quarter" idx="5"/>
          </p:nvPr>
        </p:nvSpPr>
        <p:spPr/>
        <p:txBody>
          <a:bodyPr/>
          <a:lstStyle/>
          <a:p>
            <a:fld id="{114FD3F1-0EA0-485D-995F-0A97ECB79D48}" type="slidenum">
              <a:rPr lang="en-US" smtClean="0"/>
              <a:t>12</a:t>
            </a:fld>
            <a:endParaRPr lang="en-US"/>
          </a:p>
        </p:txBody>
      </p:sp>
    </p:spTree>
    <p:extLst>
      <p:ext uri="{BB962C8B-B14F-4D97-AF65-F5344CB8AC3E}">
        <p14:creationId xmlns:p14="http://schemas.microsoft.com/office/powerpoint/2010/main" val="251935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74C23-5B93-1044-16D0-6851904F6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8881B-C777-73FA-D8BF-B130741E2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0F263-26F0-15C5-89B3-BFBB08579D27}"/>
              </a:ext>
            </a:extLst>
          </p:cNvPr>
          <p:cNvSpPr>
            <a:spLocks noGrp="1"/>
          </p:cNvSpPr>
          <p:nvPr>
            <p:ph type="body" idx="1"/>
          </p:nvPr>
        </p:nvSpPr>
        <p:spPr/>
        <p:txBody>
          <a:bodyPr/>
          <a:lstStyle/>
          <a:p>
            <a:r>
              <a:rPr lang="en-US" dirty="0"/>
              <a:t>Yet, here’s another reality: We must </a:t>
            </a:r>
            <a:r>
              <a:rPr lang="en-US" b="1" dirty="0"/>
              <a:t>balance aggressive church expansion with wise and diligent stewardship.  </a:t>
            </a:r>
          </a:p>
          <a:p>
            <a:r>
              <a:rPr lang="en-US" dirty="0"/>
              <a:t>In other words, we must distinguish between church planting and church funding.  They might seem to be the same, but they aren’t.  </a:t>
            </a:r>
          </a:p>
          <a:p>
            <a:r>
              <a:rPr lang="en-US" dirty="0"/>
              <a:t>Here’s why: In a single mission, the total subsidy for that mission can be $2M+ over 15+ years, not including CEF grants and local offerings.  Planting mission isn’t cheap.</a:t>
            </a:r>
          </a:p>
          <a:p>
            <a:r>
              <a:rPr lang="en-US" dirty="0"/>
              <a:t>As diligent stewards we expect our missions to demonstrate a viable path to being self-supporting. It’s never perfect, but when we approve a new start, we believe that with the Lord’s blessing they will be off subsidy in a reasonable amount of time.  As subsidy decreases during those latter years, those dollars can be used to support other missions and can continue to start new missions.</a:t>
            </a:r>
          </a:p>
          <a:p>
            <a:r>
              <a:rPr lang="en-US" dirty="0"/>
              <a:t>If a mission isn’t producing the expected results and reaches a point where there is no longer a reasonable path to being off subsidy, we can’t become the church funding entity that funds a church indefinitely.  Instead, as the church planting entity we have to make the difficult decision to end subsidy at times, not because of a lack of effort and faithfulness, but because we’re not seeing the blessings expected.   </a:t>
            </a:r>
          </a:p>
          <a:p>
            <a:r>
              <a:rPr lang="en-US" dirty="0"/>
              <a:t>This last year alone we discontinued funding for four of our missions.</a:t>
            </a:r>
            <a:endParaRPr lang="en-US" i="0" dirty="0"/>
          </a:p>
        </p:txBody>
      </p:sp>
      <p:sp>
        <p:nvSpPr>
          <p:cNvPr id="4" name="Slide Number Placeholder 3">
            <a:extLst>
              <a:ext uri="{FF2B5EF4-FFF2-40B4-BE49-F238E27FC236}">
                <a16:creationId xmlns:a16="http://schemas.microsoft.com/office/drawing/2014/main" id="{97CD7B7C-F725-164E-A7EB-7DD603BE0C89}"/>
              </a:ext>
            </a:extLst>
          </p:cNvPr>
          <p:cNvSpPr>
            <a:spLocks noGrp="1"/>
          </p:cNvSpPr>
          <p:nvPr>
            <p:ph type="sldNum" sz="quarter" idx="5"/>
          </p:nvPr>
        </p:nvSpPr>
        <p:spPr/>
        <p:txBody>
          <a:bodyPr/>
          <a:lstStyle/>
          <a:p>
            <a:fld id="{114FD3F1-0EA0-485D-995F-0A97ECB79D48}" type="slidenum">
              <a:rPr lang="en-US" smtClean="0"/>
              <a:t>13</a:t>
            </a:fld>
            <a:endParaRPr lang="en-US"/>
          </a:p>
        </p:txBody>
      </p:sp>
    </p:spTree>
    <p:extLst>
      <p:ext uri="{BB962C8B-B14F-4D97-AF65-F5344CB8AC3E}">
        <p14:creationId xmlns:p14="http://schemas.microsoft.com/office/powerpoint/2010/main" val="288780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9E689-E33D-9406-4B24-36E766EDE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BFAF8-4F75-AD4A-F6DF-F63C5C996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FE943-81D4-F366-D5B3-12F682678993}"/>
              </a:ext>
            </a:extLst>
          </p:cNvPr>
          <p:cNvSpPr>
            <a:spLocks noGrp="1"/>
          </p:cNvSpPr>
          <p:nvPr>
            <p:ph type="body" idx="1"/>
          </p:nvPr>
        </p:nvSpPr>
        <p:spPr/>
        <p:txBody>
          <a:bodyPr/>
          <a:lstStyle/>
          <a:p>
            <a:r>
              <a:rPr lang="en-US" dirty="0"/>
              <a:t>So what about the “100 in 10”?  Do we continue, recalibrate, or discontinue?  It’s a question we must ask and will continue to ask.  Here’s what I can tell you: </a:t>
            </a:r>
          </a:p>
          <a:p>
            <a:r>
              <a:rPr lang="en-US" dirty="0"/>
              <a:t>The initiative continues to be a catalyst for rallying God’s people to do more, whatever that “more” might be.  This has been a blessing. </a:t>
            </a:r>
          </a:p>
          <a:p>
            <a:r>
              <a:rPr lang="en-US" dirty="0"/>
              <a:t>Also, the goal has always been aggressive and aspirational, </a:t>
            </a:r>
            <a:r>
              <a:rPr lang="en-US" b="1" dirty="0"/>
              <a:t>but not to the exclusion of diligent stewardship</a:t>
            </a:r>
            <a:r>
              <a:rPr lang="en-US" dirty="0"/>
              <a:t>.  </a:t>
            </a:r>
            <a:endParaRPr lang="en-US" i="0" dirty="0"/>
          </a:p>
        </p:txBody>
      </p:sp>
      <p:sp>
        <p:nvSpPr>
          <p:cNvPr id="4" name="Slide Number Placeholder 3">
            <a:extLst>
              <a:ext uri="{FF2B5EF4-FFF2-40B4-BE49-F238E27FC236}">
                <a16:creationId xmlns:a16="http://schemas.microsoft.com/office/drawing/2014/main" id="{8980BBA2-33EA-F29F-0665-C56B7B1AF15B}"/>
              </a:ext>
            </a:extLst>
          </p:cNvPr>
          <p:cNvSpPr>
            <a:spLocks noGrp="1"/>
          </p:cNvSpPr>
          <p:nvPr>
            <p:ph type="sldNum" sz="quarter" idx="5"/>
          </p:nvPr>
        </p:nvSpPr>
        <p:spPr/>
        <p:txBody>
          <a:bodyPr/>
          <a:lstStyle/>
          <a:p>
            <a:fld id="{114FD3F1-0EA0-485D-995F-0A97ECB79D48}" type="slidenum">
              <a:rPr lang="en-US" smtClean="0"/>
              <a:t>14</a:t>
            </a:fld>
            <a:endParaRPr lang="en-US"/>
          </a:p>
        </p:txBody>
      </p:sp>
    </p:spTree>
    <p:extLst>
      <p:ext uri="{BB962C8B-B14F-4D97-AF65-F5344CB8AC3E}">
        <p14:creationId xmlns:p14="http://schemas.microsoft.com/office/powerpoint/2010/main" val="1958022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CC3F3-7B64-8411-31D2-DF247B768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5BF90-E5C1-106B-4812-8875942E4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F7989-62F5-9CBE-DA51-ED195C02035D}"/>
              </a:ext>
            </a:extLst>
          </p:cNvPr>
          <p:cNvSpPr>
            <a:spLocks noGrp="1"/>
          </p:cNvSpPr>
          <p:nvPr>
            <p:ph type="body" idx="1"/>
          </p:nvPr>
        </p:nvSpPr>
        <p:spPr/>
        <p:txBody>
          <a:bodyPr/>
          <a:lstStyle/>
          <a:p>
            <a:r>
              <a:rPr lang="en-US" dirty="0"/>
              <a:t>Also, the goal has always been aggressive and aspirational, </a:t>
            </a:r>
            <a:r>
              <a:rPr lang="en-US" b="1" dirty="0"/>
              <a:t>but not to the exclusion of diligent stewardship</a:t>
            </a:r>
            <a:r>
              <a:rPr lang="en-US" dirty="0"/>
              <a:t>.  We must always work to strike a balance between the two.  </a:t>
            </a:r>
          </a:p>
          <a:p>
            <a:r>
              <a:rPr lang="en-US" dirty="0"/>
              <a:t>  This is what it looks like for Home Missions: </a:t>
            </a:r>
          </a:p>
          <a:p>
            <a:r>
              <a:rPr lang="en-US" dirty="0"/>
              <a:t>     -Before the 100 in 10 we averaged 6-7 new starts annually</a:t>
            </a:r>
          </a:p>
          <a:p>
            <a:r>
              <a:rPr lang="en-US" dirty="0"/>
              <a:t>     -In the first three years of the 100 in 10, we averaged 9+ new starts annually</a:t>
            </a:r>
          </a:p>
          <a:p>
            <a:r>
              <a:rPr lang="en-US" dirty="0"/>
              <a:t>     -Now in Year 4, we approved 3 new starts so far because we believed that was what diligent stewardship required</a:t>
            </a:r>
          </a:p>
          <a:p>
            <a:r>
              <a:rPr lang="en-US" dirty="0"/>
              <a:t>So, what about the 100 in 10?  Let’s continue balancing aggressive expansion (challenging ourselves) while also being diligent stewards of our money and manpower resources and let’s see how the Lord continues to bless it trusting…</a:t>
            </a:r>
            <a:endParaRPr lang="en-US" i="0" dirty="0"/>
          </a:p>
          <a:p>
            <a:endParaRPr lang="en-US" i="0" dirty="0"/>
          </a:p>
        </p:txBody>
      </p:sp>
      <p:sp>
        <p:nvSpPr>
          <p:cNvPr id="4" name="Slide Number Placeholder 3">
            <a:extLst>
              <a:ext uri="{FF2B5EF4-FFF2-40B4-BE49-F238E27FC236}">
                <a16:creationId xmlns:a16="http://schemas.microsoft.com/office/drawing/2014/main" id="{A770E899-19C4-05D6-A0F8-D84EE8F8D45E}"/>
              </a:ext>
            </a:extLst>
          </p:cNvPr>
          <p:cNvSpPr>
            <a:spLocks noGrp="1"/>
          </p:cNvSpPr>
          <p:nvPr>
            <p:ph type="sldNum" sz="quarter" idx="5"/>
          </p:nvPr>
        </p:nvSpPr>
        <p:spPr/>
        <p:txBody>
          <a:bodyPr/>
          <a:lstStyle/>
          <a:p>
            <a:fld id="{114FD3F1-0EA0-485D-995F-0A97ECB79D48}" type="slidenum">
              <a:rPr lang="en-US" smtClean="0"/>
              <a:t>15</a:t>
            </a:fld>
            <a:endParaRPr lang="en-US"/>
          </a:p>
        </p:txBody>
      </p:sp>
    </p:spTree>
    <p:extLst>
      <p:ext uri="{BB962C8B-B14F-4D97-AF65-F5344CB8AC3E}">
        <p14:creationId xmlns:p14="http://schemas.microsoft.com/office/powerpoint/2010/main" val="3930851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sz="1100" dirty="0">
                <a:ea typeface="Calibri"/>
                <a:cs typeface="Calibri"/>
              </a:rPr>
              <a:t>As we do, we trust the he will do immeasurable more than all we ask or imagine. </a:t>
            </a:r>
          </a:p>
        </p:txBody>
      </p:sp>
      <p:sp>
        <p:nvSpPr>
          <p:cNvPr id="4" name="Slide Number Placeholder 3"/>
          <p:cNvSpPr>
            <a:spLocks noGrp="1"/>
          </p:cNvSpPr>
          <p:nvPr>
            <p:ph type="sldNum" sz="quarter" idx="5"/>
          </p:nvPr>
        </p:nvSpPr>
        <p:spPr/>
        <p:txBody>
          <a:bodyPr/>
          <a:lstStyle/>
          <a:p>
            <a:fld id="{16783666-7838-964F-98E8-13F3DBB30284}" type="slidenum">
              <a:rPr lang="en-US" smtClean="0"/>
              <a:t>16</a:t>
            </a:fld>
            <a:endParaRPr lang="en-US"/>
          </a:p>
        </p:txBody>
      </p:sp>
    </p:spTree>
    <p:extLst>
      <p:ext uri="{BB962C8B-B14F-4D97-AF65-F5344CB8AC3E}">
        <p14:creationId xmlns:p14="http://schemas.microsoft.com/office/powerpoint/2010/main" val="3456738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328BC-BA15-0F4E-E253-A2E83916C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286DF-0189-1989-3785-9D1B414071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DB396-9CD0-54E0-0C66-61A9BD621AC3}"/>
              </a:ext>
            </a:extLst>
          </p:cNvPr>
          <p:cNvSpPr>
            <a:spLocks noGrp="1"/>
          </p:cNvSpPr>
          <p:nvPr>
            <p:ph type="body" idx="1"/>
          </p:nvPr>
        </p:nvSpPr>
        <p:spPr/>
        <p:txBody>
          <a:bodyPr/>
          <a:lstStyle/>
          <a:p>
            <a:pPr defTabSz="931774">
              <a:defRPr/>
            </a:pPr>
            <a:r>
              <a:rPr lang="en-US" dirty="0"/>
              <a:t>So what might you do?  What is your role in all this?</a:t>
            </a:r>
          </a:p>
          <a:p>
            <a:pPr marL="228600" marR="0" lvl="0" indent="-228600" algn="l" defTabSz="931774" rtl="0" eaLnBrk="1" fontAlgn="auto" latinLnBrk="0" hangingPunct="1">
              <a:lnSpc>
                <a:spcPct val="100000"/>
              </a:lnSpc>
              <a:spcBef>
                <a:spcPts val="0"/>
              </a:spcBef>
              <a:spcAft>
                <a:spcPts val="0"/>
              </a:spcAft>
              <a:buClrTx/>
              <a:buSzTx/>
              <a:buFontTx/>
              <a:buAutoNum type="arabicPeriod"/>
              <a:tabLst/>
              <a:defRPr/>
            </a:pPr>
            <a:r>
              <a:rPr lang="en-US" dirty="0"/>
              <a:t>Mission work is hard…very hard for all of us in all our congregations.  But it can be especially challenging for our core members, missionaries and their families.  Like astronauts asked to travel where no one else has gone, we ask our core groups and our missionaries, their wives, and their children to do the same.  The joys they experience are high, but the lows they experience can be very low.  The work can be discouraging and lonely.  But they will tell you, “It’s worth it!” because we’re reaching more of the lost and serving the found.  As you have chance, please thank them…encourage them…pray for them and our work so that we can aggressively plant churches while diligently and wisely being good stewards, to the glory of God’s name and for the growth of his Kingdom.  </a:t>
            </a:r>
          </a:p>
          <a:p>
            <a:pPr marL="228600" marR="0" lvl="0" indent="-228600" algn="l" defTabSz="931774" rtl="0" eaLnBrk="1" fontAlgn="auto" latinLnBrk="0" hangingPunct="1">
              <a:lnSpc>
                <a:spcPct val="100000"/>
              </a:lnSpc>
              <a:spcBef>
                <a:spcPts val="0"/>
              </a:spcBef>
              <a:spcAft>
                <a:spcPts val="0"/>
              </a:spcAft>
              <a:buClrTx/>
              <a:buSzTx/>
              <a:buFontTx/>
              <a:buAutoNum type="arabicPeriod"/>
              <a:tabLst/>
              <a:defRPr/>
            </a:pPr>
            <a:endParaRPr lang="en-US" dirty="0"/>
          </a:p>
          <a:p>
            <a:pPr defTabSz="931774">
              <a:defRPr/>
            </a:pPr>
            <a:r>
              <a:rPr lang="en-US" dirty="0"/>
              <a:t>2. Consider this: CMO, Congregational Mission Offerings, are still the main way we support our mission work.  </a:t>
            </a:r>
          </a:p>
          <a:p>
            <a:pPr defTabSz="931774">
              <a:defRPr/>
            </a:pPr>
            <a:r>
              <a:rPr lang="en-US" dirty="0"/>
              <a:t>What has happened over the years is this: While local congregation offerings have kept pace with (or even outpaced) inflation, CMO support has not.  </a:t>
            </a:r>
          </a:p>
          <a:p>
            <a:pPr defTabSz="931774">
              <a:defRPr/>
            </a:pPr>
            <a:r>
              <a:rPr lang="en-US" dirty="0"/>
              <a:t>So, while overall local congregational offerings have increased the percentage they give for CMO has decreased.  </a:t>
            </a:r>
          </a:p>
          <a:p>
            <a:pPr defTabSz="931774">
              <a:defRPr/>
            </a:pPr>
            <a:r>
              <a:rPr lang="en-US" dirty="0"/>
              <a:t>Today the synod average for CMO per congregation is less than 6%.</a:t>
            </a:r>
          </a:p>
          <a:p>
            <a:pPr defTabSz="931774">
              <a:defRPr/>
            </a:pPr>
            <a:r>
              <a:rPr lang="en-US" dirty="0"/>
              <a:t>If all our congregation gave an average of 10% of their local offerings to WELS, that would be an additional $10M for ministry, not just Home Missions ministry, but WELS ministry.</a:t>
            </a:r>
          </a:p>
          <a:p>
            <a:pPr defTabSz="931774">
              <a:defRPr/>
            </a:pPr>
            <a:r>
              <a:rPr lang="en-US" dirty="0"/>
              <a:t>Before some might think, we can’t do that, consider going back to your congregation, finding out what your current CMO is.  Share with them what WELS is doing and ask that question: Might we be able to do more?  Might we lay out a plan to reach 10% in the upcoming years, not out of obligation but because of </a:t>
            </a:r>
            <a:r>
              <a:rPr lang="en-US" b="1" dirty="0"/>
              <a:t>the overview effect on us</a:t>
            </a:r>
            <a:r>
              <a:rPr lang="en-US" dirty="0"/>
              <a:t>…</a:t>
            </a:r>
            <a:r>
              <a:rPr lang="en-US" b="1" dirty="0"/>
              <a:t>because we see what Christ has done for and is promises he will do through us</a:t>
            </a:r>
            <a:r>
              <a:rPr lang="en-US" dirty="0"/>
              <a:t>?    </a:t>
            </a:r>
          </a:p>
        </p:txBody>
      </p:sp>
      <p:sp>
        <p:nvSpPr>
          <p:cNvPr id="4" name="Slide Number Placeholder 3">
            <a:extLst>
              <a:ext uri="{FF2B5EF4-FFF2-40B4-BE49-F238E27FC236}">
                <a16:creationId xmlns:a16="http://schemas.microsoft.com/office/drawing/2014/main" id="{E5A7DEF2-F859-ACC9-E604-654798225682}"/>
              </a:ext>
            </a:extLst>
          </p:cNvPr>
          <p:cNvSpPr>
            <a:spLocks noGrp="1"/>
          </p:cNvSpPr>
          <p:nvPr>
            <p:ph type="sldNum" sz="quarter" idx="5"/>
          </p:nvPr>
        </p:nvSpPr>
        <p:spPr/>
        <p:txBody>
          <a:bodyPr/>
          <a:lstStyle/>
          <a:p>
            <a:fld id="{114FD3F1-0EA0-485D-995F-0A97ECB79D48}" type="slidenum">
              <a:rPr lang="en-US" smtClean="0"/>
              <a:t>17</a:t>
            </a:fld>
            <a:endParaRPr lang="en-US"/>
          </a:p>
        </p:txBody>
      </p:sp>
    </p:spTree>
    <p:extLst>
      <p:ext uri="{BB962C8B-B14F-4D97-AF65-F5344CB8AC3E}">
        <p14:creationId xmlns:p14="http://schemas.microsoft.com/office/powerpoint/2010/main" val="749318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9C1D-D1E1-3B99-06FC-B92998841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F2EB4-81BD-1663-770E-68C2B904F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370EA-333A-38EF-F320-6A23D874A17D}"/>
              </a:ext>
            </a:extLst>
          </p:cNvPr>
          <p:cNvSpPr>
            <a:spLocks noGrp="1"/>
          </p:cNvSpPr>
          <p:nvPr>
            <p:ph type="body" idx="1"/>
          </p:nvPr>
        </p:nvSpPr>
        <p:spPr/>
        <p:txBody>
          <a:bodyPr/>
          <a:lstStyle/>
          <a:p>
            <a:r>
              <a:rPr lang="en-US" dirty="0"/>
              <a:t>Finally, let’s finish where we started…looking at the big picture.</a:t>
            </a:r>
          </a:p>
          <a:p>
            <a:r>
              <a:rPr lang="en-US" dirty="0"/>
              <a:t>Christ has died.  Christ has risen.  Christ will come again.</a:t>
            </a:r>
          </a:p>
          <a:p>
            <a:r>
              <a:rPr lang="en-US" dirty="0"/>
              <a:t>Until then, Christ has commissioned us, working through us to gather his elect home through the work of his people.</a:t>
            </a:r>
          </a:p>
          <a:p>
            <a:r>
              <a:rPr lang="en-US" dirty="0"/>
              <a:t>May we do so aggressively and diligently to the glory of his name and the benefit of his kingdom trusting that…</a:t>
            </a:r>
          </a:p>
        </p:txBody>
      </p:sp>
      <p:sp>
        <p:nvSpPr>
          <p:cNvPr id="4" name="Slide Number Placeholder 3">
            <a:extLst>
              <a:ext uri="{FF2B5EF4-FFF2-40B4-BE49-F238E27FC236}">
                <a16:creationId xmlns:a16="http://schemas.microsoft.com/office/drawing/2014/main" id="{62540685-0363-0610-77E7-932685F8AB9C}"/>
              </a:ext>
            </a:extLst>
          </p:cNvPr>
          <p:cNvSpPr>
            <a:spLocks noGrp="1"/>
          </p:cNvSpPr>
          <p:nvPr>
            <p:ph type="sldNum" sz="quarter" idx="5"/>
          </p:nvPr>
        </p:nvSpPr>
        <p:spPr/>
        <p:txBody>
          <a:bodyPr/>
          <a:lstStyle/>
          <a:p>
            <a:fld id="{114FD3F1-0EA0-485D-995F-0A97ECB79D48}" type="slidenum">
              <a:rPr lang="en-US" smtClean="0"/>
              <a:t>18</a:t>
            </a:fld>
            <a:endParaRPr lang="en-US"/>
          </a:p>
        </p:txBody>
      </p:sp>
    </p:spTree>
    <p:extLst>
      <p:ext uri="{BB962C8B-B14F-4D97-AF65-F5344CB8AC3E}">
        <p14:creationId xmlns:p14="http://schemas.microsoft.com/office/powerpoint/2010/main" val="3993961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1577B-A71E-FB7B-6DDA-5AFC6D511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5FAD8-85C7-878D-4E97-054821682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89719-1398-034F-F340-17F369408397}"/>
              </a:ext>
            </a:extLst>
          </p:cNvPr>
          <p:cNvSpPr>
            <a:spLocks noGrp="1"/>
          </p:cNvSpPr>
          <p:nvPr>
            <p:ph type="body" idx="1"/>
          </p:nvPr>
        </p:nvSpPr>
        <p:spPr/>
        <p:txBody>
          <a:bodyPr/>
          <a:lstStyle/>
          <a:p>
            <a:pPr defTabSz="949478">
              <a:defRPr/>
            </a:pPr>
            <a:r>
              <a:rPr lang="en-US" sz="1100" dirty="0">
                <a:ea typeface="Calibri"/>
                <a:cs typeface="Calibri"/>
              </a:rPr>
              <a:t>As we do, we trust the he will do immeasurable more than all we ask or imagine. </a:t>
            </a:r>
          </a:p>
        </p:txBody>
      </p:sp>
      <p:sp>
        <p:nvSpPr>
          <p:cNvPr id="4" name="Slide Number Placeholder 3">
            <a:extLst>
              <a:ext uri="{FF2B5EF4-FFF2-40B4-BE49-F238E27FC236}">
                <a16:creationId xmlns:a16="http://schemas.microsoft.com/office/drawing/2014/main" id="{999FEAEA-DB00-22CC-19DA-BA465FB8E9AC}"/>
              </a:ext>
            </a:extLst>
          </p:cNvPr>
          <p:cNvSpPr>
            <a:spLocks noGrp="1"/>
          </p:cNvSpPr>
          <p:nvPr>
            <p:ph type="sldNum" sz="quarter" idx="5"/>
          </p:nvPr>
        </p:nvSpPr>
        <p:spPr/>
        <p:txBody>
          <a:bodyPr/>
          <a:lstStyle/>
          <a:p>
            <a:fld id="{16783666-7838-964F-98E8-13F3DBB30284}" type="slidenum">
              <a:rPr lang="en-US" smtClean="0"/>
              <a:t>19</a:t>
            </a:fld>
            <a:endParaRPr lang="en-US"/>
          </a:p>
        </p:txBody>
      </p:sp>
    </p:spTree>
    <p:extLst>
      <p:ext uri="{BB962C8B-B14F-4D97-AF65-F5344CB8AC3E}">
        <p14:creationId xmlns:p14="http://schemas.microsoft.com/office/powerpoint/2010/main" val="366154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29A68-9FC6-5986-EC54-F3A1A2679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A4180-D4A7-EBA2-69E1-3360C20F5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B1F22-6E05-4C40-070F-7FEC00CB8F5A}"/>
              </a:ext>
            </a:extLst>
          </p:cNvPr>
          <p:cNvSpPr>
            <a:spLocks noGrp="1"/>
          </p:cNvSpPr>
          <p:nvPr>
            <p:ph type="body" idx="1"/>
          </p:nvPr>
        </p:nvSpPr>
        <p:spPr/>
        <p:txBody>
          <a:bodyPr/>
          <a:lstStyle/>
          <a:p>
            <a:r>
              <a:rPr lang="en-US" dirty="0"/>
              <a:t>How many of you know the title and history of this photo?  </a:t>
            </a:r>
          </a:p>
        </p:txBody>
      </p:sp>
      <p:sp>
        <p:nvSpPr>
          <p:cNvPr id="4" name="Slide Number Placeholder 3">
            <a:extLst>
              <a:ext uri="{FF2B5EF4-FFF2-40B4-BE49-F238E27FC236}">
                <a16:creationId xmlns:a16="http://schemas.microsoft.com/office/drawing/2014/main" id="{788A6186-D852-AA1C-320F-C288DE45C541}"/>
              </a:ext>
            </a:extLst>
          </p:cNvPr>
          <p:cNvSpPr>
            <a:spLocks noGrp="1"/>
          </p:cNvSpPr>
          <p:nvPr>
            <p:ph type="sldNum" sz="quarter" idx="5"/>
          </p:nvPr>
        </p:nvSpPr>
        <p:spPr/>
        <p:txBody>
          <a:bodyPr/>
          <a:lstStyle/>
          <a:p>
            <a:fld id="{114FD3F1-0EA0-485D-995F-0A97ECB79D48}" type="slidenum">
              <a:rPr lang="en-US" smtClean="0"/>
              <a:t>2</a:t>
            </a:fld>
            <a:endParaRPr lang="en-US"/>
          </a:p>
        </p:txBody>
      </p:sp>
    </p:spTree>
    <p:extLst>
      <p:ext uri="{BB962C8B-B14F-4D97-AF65-F5344CB8AC3E}">
        <p14:creationId xmlns:p14="http://schemas.microsoft.com/office/powerpoint/2010/main" val="298729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86278-0DC0-3D17-5F8D-AC411A9DE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4DF85-98AD-0D80-048C-E393846A4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95D4E-71DC-0014-2E9B-9739F89D6CB3}"/>
              </a:ext>
            </a:extLst>
          </p:cNvPr>
          <p:cNvSpPr>
            <a:spLocks noGrp="1"/>
          </p:cNvSpPr>
          <p:nvPr>
            <p:ph type="body" idx="1"/>
          </p:nvPr>
        </p:nvSpPr>
        <p:spPr/>
        <p:txBody>
          <a:bodyPr/>
          <a:lstStyle/>
          <a:p>
            <a:r>
              <a:rPr lang="en-US" dirty="0"/>
              <a:t>It’s called “Earthrise,” </a:t>
            </a:r>
          </a:p>
          <a:p>
            <a:r>
              <a:rPr lang="en-US" dirty="0"/>
              <a:t>Taken Christmas Eve, 1968, by astronaut, Bill Anders, during the Apollo 8 mission to the moon as they made their fourth orbit around the dark side of the moon</a:t>
            </a:r>
          </a:p>
          <a:p>
            <a:r>
              <a:rPr lang="en-US" dirty="0"/>
              <a:t>This view is from 250,000 miles away.  </a:t>
            </a:r>
          </a:p>
          <a:p>
            <a:r>
              <a:rPr lang="en-US" dirty="0">
                <a:hlinkClick r:id="rId3" tooltip="Bill Anders"/>
              </a:rPr>
              <a:t>Bill Anders</a:t>
            </a:r>
            <a:r>
              <a:rPr lang="en-US" dirty="0"/>
              <a:t> later recalled his first reaction when seeing this, "When I looked up and saw the Earth coming up on this very stark, beat-up Moon horizon, I was immediately almost overcome with the thought, 'Here we came all this way to the Moon, and yet the most significant thing we're seeing is our own home planet, the Earth.'"</a:t>
            </a:r>
            <a:r>
              <a:rPr lang="en-US" baseline="30000" dirty="0">
                <a:hlinkClick r:id="rId4"/>
              </a:rPr>
              <a:t>[1]</a:t>
            </a:r>
            <a:endParaRPr lang="en-US" baseline="30000" dirty="0"/>
          </a:p>
          <a:p>
            <a:endParaRPr lang="en-US" dirty="0"/>
          </a:p>
          <a:p>
            <a:r>
              <a:rPr lang="en-US" dirty="0"/>
              <a:t>It isn’t surprising that as astronauts view our planet from such a perspective, they are struck with awe.  It reminds us that there is something bigger than us.</a:t>
            </a:r>
            <a:endParaRPr lang="en-US" baseline="30000" dirty="0"/>
          </a:p>
        </p:txBody>
      </p:sp>
      <p:sp>
        <p:nvSpPr>
          <p:cNvPr id="4" name="Slide Number Placeholder 3">
            <a:extLst>
              <a:ext uri="{FF2B5EF4-FFF2-40B4-BE49-F238E27FC236}">
                <a16:creationId xmlns:a16="http://schemas.microsoft.com/office/drawing/2014/main" id="{FEFBE129-2ACD-5F27-BCEC-50859181D2E4}"/>
              </a:ext>
            </a:extLst>
          </p:cNvPr>
          <p:cNvSpPr>
            <a:spLocks noGrp="1"/>
          </p:cNvSpPr>
          <p:nvPr>
            <p:ph type="sldNum" sz="quarter" idx="5"/>
          </p:nvPr>
        </p:nvSpPr>
        <p:spPr/>
        <p:txBody>
          <a:bodyPr/>
          <a:lstStyle/>
          <a:p>
            <a:fld id="{114FD3F1-0EA0-485D-995F-0A97ECB79D48}" type="slidenum">
              <a:rPr lang="en-US" smtClean="0"/>
              <a:t>3</a:t>
            </a:fld>
            <a:endParaRPr lang="en-US"/>
          </a:p>
        </p:txBody>
      </p:sp>
    </p:spTree>
    <p:extLst>
      <p:ext uri="{BB962C8B-B14F-4D97-AF65-F5344CB8AC3E}">
        <p14:creationId xmlns:p14="http://schemas.microsoft.com/office/powerpoint/2010/main" val="102576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D9E6-17F0-280C-0974-13F34E0C3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2CE7A-5082-51EB-10CC-FCE83B4722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4013E-EA48-BE85-E00A-3724CA72EBDD}"/>
              </a:ext>
            </a:extLst>
          </p:cNvPr>
          <p:cNvSpPr>
            <a:spLocks noGrp="1"/>
          </p:cNvSpPr>
          <p:nvPr>
            <p:ph type="body" idx="1"/>
          </p:nvPr>
        </p:nvSpPr>
        <p:spPr/>
        <p:txBody>
          <a:bodyPr/>
          <a:lstStyle/>
          <a:p>
            <a:r>
              <a:rPr lang="en-US" dirty="0"/>
              <a:t>In fact, this effect on astronauts was later given a name: The “overview effect.”  </a:t>
            </a:r>
          </a:p>
          <a:p>
            <a:r>
              <a:rPr lang="en-US" dirty="0"/>
              <a:t>Wikipedia defines it this way: </a:t>
            </a:r>
            <a:r>
              <a:rPr lang="en-US" b="1" dirty="0"/>
              <a:t>“A profound cognitive shift experienced by some astronauts when viewing Earth from orbit or space. Characterized by an overwhelming sense of awe and self-transcendence, it triggers a radical change in perspective </a:t>
            </a:r>
            <a:r>
              <a:rPr lang="en-US" b="0" dirty="0"/>
              <a:t>(dissolving national borders and fostering a deep, unifying connection to humanity and the planet as a fragile whole.”)  </a:t>
            </a:r>
          </a:p>
          <a:p>
            <a:endParaRPr lang="en-US" dirty="0"/>
          </a:p>
          <a:p>
            <a:r>
              <a:rPr lang="en-US" dirty="0"/>
              <a:t>Even the Artemis II astronauts that returned from their recent mission around the moon noted that you can’t leave this earth and have the perspective that they had without being changed.  It’s impossible.  </a:t>
            </a:r>
          </a:p>
          <a:p>
            <a:endParaRPr lang="en-US" dirty="0"/>
          </a:p>
          <a:p>
            <a:r>
              <a:rPr lang="en-US" dirty="0"/>
              <a:t>As Christians, though, we have a far greater perspective…God’s perspective through the pages of Scripture…</a:t>
            </a:r>
          </a:p>
        </p:txBody>
      </p:sp>
      <p:sp>
        <p:nvSpPr>
          <p:cNvPr id="4" name="Slide Number Placeholder 3">
            <a:extLst>
              <a:ext uri="{FF2B5EF4-FFF2-40B4-BE49-F238E27FC236}">
                <a16:creationId xmlns:a16="http://schemas.microsoft.com/office/drawing/2014/main" id="{20DE5296-2413-E2DF-8218-EC8043CC9D0F}"/>
              </a:ext>
            </a:extLst>
          </p:cNvPr>
          <p:cNvSpPr>
            <a:spLocks noGrp="1"/>
          </p:cNvSpPr>
          <p:nvPr>
            <p:ph type="sldNum" sz="quarter" idx="5"/>
          </p:nvPr>
        </p:nvSpPr>
        <p:spPr/>
        <p:txBody>
          <a:bodyPr/>
          <a:lstStyle/>
          <a:p>
            <a:fld id="{114FD3F1-0EA0-485D-995F-0A97ECB79D48}" type="slidenum">
              <a:rPr lang="en-US" smtClean="0"/>
              <a:t>4</a:t>
            </a:fld>
            <a:endParaRPr lang="en-US"/>
          </a:p>
        </p:txBody>
      </p:sp>
    </p:spTree>
    <p:extLst>
      <p:ext uri="{BB962C8B-B14F-4D97-AF65-F5344CB8AC3E}">
        <p14:creationId xmlns:p14="http://schemas.microsoft.com/office/powerpoint/2010/main" val="326908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C6228-E2B8-68D5-6EFC-2806318D6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7943C-7511-C398-4048-DB4731C7C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60E9C-381A-42A1-E4C8-81A346B6E3D5}"/>
              </a:ext>
            </a:extLst>
          </p:cNvPr>
          <p:cNvSpPr>
            <a:spLocks noGrp="1"/>
          </p:cNvSpPr>
          <p:nvPr>
            <p:ph type="body" idx="1"/>
          </p:nvPr>
        </p:nvSpPr>
        <p:spPr/>
        <p:txBody>
          <a:bodyPr/>
          <a:lstStyle/>
          <a:p>
            <a:r>
              <a:rPr lang="en-US" i="0" dirty="0"/>
              <a:t>…</a:t>
            </a:r>
            <a:r>
              <a:rPr lang="en-US" i="1" dirty="0"/>
              <a:t>“In the beginning </a:t>
            </a:r>
            <a:r>
              <a:rPr lang="en-US" b="1" i="1" dirty="0"/>
              <a:t>God created </a:t>
            </a:r>
            <a:r>
              <a:rPr lang="en-US" i="1" dirty="0"/>
              <a:t>the heavens and the earth.”</a:t>
            </a:r>
            <a:r>
              <a:rPr lang="en-US" i="0" dirty="0"/>
              <a:t> </a:t>
            </a:r>
            <a:r>
              <a:rPr lang="en-US" dirty="0"/>
              <a:t>We know, believe, and confess that this bright</a:t>
            </a:r>
            <a:r>
              <a:rPr lang="en-US" i="0" dirty="0"/>
              <a:t> blue and white marble, as some astronauts have described it, didn’t get here by accident or chance, but we believe in God the Father Almighty, Maker of heaven and earth.</a:t>
            </a:r>
            <a:endParaRPr lang="en-US" dirty="0"/>
          </a:p>
        </p:txBody>
      </p:sp>
      <p:sp>
        <p:nvSpPr>
          <p:cNvPr id="4" name="Slide Number Placeholder 3">
            <a:extLst>
              <a:ext uri="{FF2B5EF4-FFF2-40B4-BE49-F238E27FC236}">
                <a16:creationId xmlns:a16="http://schemas.microsoft.com/office/drawing/2014/main" id="{93481CCF-FA6A-69D6-319B-ACD74247142A}"/>
              </a:ext>
            </a:extLst>
          </p:cNvPr>
          <p:cNvSpPr>
            <a:spLocks noGrp="1"/>
          </p:cNvSpPr>
          <p:nvPr>
            <p:ph type="sldNum" sz="quarter" idx="5"/>
          </p:nvPr>
        </p:nvSpPr>
        <p:spPr/>
        <p:txBody>
          <a:bodyPr/>
          <a:lstStyle/>
          <a:p>
            <a:fld id="{114FD3F1-0EA0-485D-995F-0A97ECB79D48}" type="slidenum">
              <a:rPr lang="en-US" smtClean="0"/>
              <a:t>5</a:t>
            </a:fld>
            <a:endParaRPr lang="en-US"/>
          </a:p>
        </p:txBody>
      </p:sp>
    </p:spTree>
    <p:extLst>
      <p:ext uri="{BB962C8B-B14F-4D97-AF65-F5344CB8AC3E}">
        <p14:creationId xmlns:p14="http://schemas.microsoft.com/office/powerpoint/2010/main" val="263041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2AB30-78D8-DD46-0441-4BCD93A8C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1C13B-2432-001E-99CA-94CE007DD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714C4-B2E0-1DF9-42B0-9B019EB9E706}"/>
              </a:ext>
            </a:extLst>
          </p:cNvPr>
          <p:cNvSpPr>
            <a:spLocks noGrp="1"/>
          </p:cNvSpPr>
          <p:nvPr>
            <p:ph type="body" idx="1"/>
          </p:nvPr>
        </p:nvSpPr>
        <p:spPr/>
        <p:txBody>
          <a:bodyPr/>
          <a:lstStyle/>
          <a:p>
            <a:r>
              <a:rPr lang="en-US" dirty="0"/>
              <a:t>And yet, this beautiful blue and white marble in the middle of a vast sea of endless darkness, isn’t so beautiful.  After The Fall into sin, </a:t>
            </a:r>
            <a:r>
              <a:rPr lang="en-US" i="1" dirty="0"/>
              <a:t>the Lord saw how great the wickedness of the human race had become on the earth.  </a:t>
            </a:r>
            <a:endParaRPr lang="en-US" i="0" dirty="0"/>
          </a:p>
          <a:p>
            <a:r>
              <a:rPr lang="en-US" i="0" dirty="0"/>
              <a:t>God saw…and we see it not just around us but in us.  We see the destruction and death, suffering and sadness.  We see our own wickedness, and yet</a:t>
            </a:r>
            <a:r>
              <a:rPr lang="en-US" dirty="0"/>
              <a:t> filled with its own darkness, the darkness of sin, guilt, shame, suffering, sadness, destruction, and death.  We see this wickedness happening all around us.  We see this wickedness in our own hearts. Yet, there’s this…</a:t>
            </a:r>
          </a:p>
        </p:txBody>
      </p:sp>
      <p:sp>
        <p:nvSpPr>
          <p:cNvPr id="4" name="Slide Number Placeholder 3">
            <a:extLst>
              <a:ext uri="{FF2B5EF4-FFF2-40B4-BE49-F238E27FC236}">
                <a16:creationId xmlns:a16="http://schemas.microsoft.com/office/drawing/2014/main" id="{7028B0A6-6AC0-B56D-8226-F011BAB67723}"/>
              </a:ext>
            </a:extLst>
          </p:cNvPr>
          <p:cNvSpPr>
            <a:spLocks noGrp="1"/>
          </p:cNvSpPr>
          <p:nvPr>
            <p:ph type="sldNum" sz="quarter" idx="5"/>
          </p:nvPr>
        </p:nvSpPr>
        <p:spPr/>
        <p:txBody>
          <a:bodyPr/>
          <a:lstStyle/>
          <a:p>
            <a:fld id="{114FD3F1-0EA0-485D-995F-0A97ECB79D48}" type="slidenum">
              <a:rPr lang="en-US" smtClean="0"/>
              <a:t>6</a:t>
            </a:fld>
            <a:endParaRPr lang="en-US"/>
          </a:p>
        </p:txBody>
      </p:sp>
    </p:spTree>
    <p:extLst>
      <p:ext uri="{BB962C8B-B14F-4D97-AF65-F5344CB8AC3E}">
        <p14:creationId xmlns:p14="http://schemas.microsoft.com/office/powerpoint/2010/main" val="143628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5A7A6-17D0-75EA-8A28-607AC221B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CC665-A401-F596-3BD3-4C97FE110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AA4E11-241A-2C4B-A7C1-65DCC2A47277}"/>
              </a:ext>
            </a:extLst>
          </p:cNvPr>
          <p:cNvSpPr>
            <a:spLocks noGrp="1"/>
          </p:cNvSpPr>
          <p:nvPr>
            <p:ph type="body" idx="1"/>
          </p:nvPr>
        </p:nvSpPr>
        <p:spPr/>
        <p:txBody>
          <a:bodyPr/>
          <a:lstStyle/>
          <a:p>
            <a:r>
              <a:rPr lang="en-US" dirty="0"/>
              <a:t>Yet, in eternity, before the earth was formed, before he carved out the seas and mountain, before the planets and stars were spread throughout the universe, before our first parents took their first breath, </a:t>
            </a:r>
            <a:r>
              <a:rPr lang="en-US" i="1" dirty="0"/>
              <a:t>God chose us to be holy and blameless in his sight…</a:t>
            </a:r>
            <a:r>
              <a:rPr lang="en-US" i="0" dirty="0"/>
              <a:t>God chose you and knew you by name.</a:t>
            </a:r>
          </a:p>
          <a:p>
            <a:endParaRPr lang="en-US" i="0" dirty="0"/>
          </a:p>
          <a:p>
            <a:r>
              <a:rPr lang="en-US" i="0" dirty="0"/>
              <a:t>In eternity, God loved the world and knew that he would send his only Son into the world to save the world, that whoever believes in him would have eternal life.  </a:t>
            </a:r>
          </a:p>
        </p:txBody>
      </p:sp>
      <p:sp>
        <p:nvSpPr>
          <p:cNvPr id="4" name="Slide Number Placeholder 3">
            <a:extLst>
              <a:ext uri="{FF2B5EF4-FFF2-40B4-BE49-F238E27FC236}">
                <a16:creationId xmlns:a16="http://schemas.microsoft.com/office/drawing/2014/main" id="{40A8F7B4-86CB-8966-7122-010662039061}"/>
              </a:ext>
            </a:extLst>
          </p:cNvPr>
          <p:cNvSpPr>
            <a:spLocks noGrp="1"/>
          </p:cNvSpPr>
          <p:nvPr>
            <p:ph type="sldNum" sz="quarter" idx="5"/>
          </p:nvPr>
        </p:nvSpPr>
        <p:spPr/>
        <p:txBody>
          <a:bodyPr/>
          <a:lstStyle/>
          <a:p>
            <a:fld id="{114FD3F1-0EA0-485D-995F-0A97ECB79D48}" type="slidenum">
              <a:rPr lang="en-US" smtClean="0"/>
              <a:t>7</a:t>
            </a:fld>
            <a:endParaRPr lang="en-US"/>
          </a:p>
        </p:txBody>
      </p:sp>
    </p:spTree>
    <p:extLst>
      <p:ext uri="{BB962C8B-B14F-4D97-AF65-F5344CB8AC3E}">
        <p14:creationId xmlns:p14="http://schemas.microsoft.com/office/powerpoint/2010/main" val="280003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CC48F-2113-D0A8-9E59-61BD61A93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2360F-9B51-5EFC-588A-233544A6D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35310-1FF3-D836-43BE-BEDBE6E1B38F}"/>
              </a:ext>
            </a:extLst>
          </p:cNvPr>
          <p:cNvSpPr>
            <a:spLocks noGrp="1"/>
          </p:cNvSpPr>
          <p:nvPr>
            <p:ph type="body" idx="1"/>
          </p:nvPr>
        </p:nvSpPr>
        <p:spPr/>
        <p:txBody>
          <a:bodyPr/>
          <a:lstStyle/>
          <a:p>
            <a:r>
              <a:rPr lang="en-US" dirty="0"/>
              <a:t>Through the Word made flesh, God reconciled, THE WORLD, to himself…not just us, but all people, everyone you encounter and meet in your life – your neighbor, the lady you meet on a local hike, those you stand next to in line at the store, the stranger that helps you fix car in the parking lot of Auto Zone…EVERYONE…</a:t>
            </a:r>
            <a:r>
              <a:rPr lang="en-US" i="1" dirty="0"/>
              <a:t>God was reconciling THE WORLD to himself.</a:t>
            </a:r>
            <a:r>
              <a:rPr lang="en-US" i="0" dirty="0"/>
              <a:t>  There isn’t a single person you will ever meet or encounter in life that Christ didn’t die for to forgive their sins.  Not one.</a:t>
            </a:r>
            <a:endParaRPr lang="en-US" dirty="0"/>
          </a:p>
        </p:txBody>
      </p:sp>
      <p:sp>
        <p:nvSpPr>
          <p:cNvPr id="4" name="Slide Number Placeholder 3">
            <a:extLst>
              <a:ext uri="{FF2B5EF4-FFF2-40B4-BE49-F238E27FC236}">
                <a16:creationId xmlns:a16="http://schemas.microsoft.com/office/drawing/2014/main" id="{FFCD2A58-89AD-B351-642D-9E82402E6DE8}"/>
              </a:ext>
            </a:extLst>
          </p:cNvPr>
          <p:cNvSpPr>
            <a:spLocks noGrp="1"/>
          </p:cNvSpPr>
          <p:nvPr>
            <p:ph type="sldNum" sz="quarter" idx="5"/>
          </p:nvPr>
        </p:nvSpPr>
        <p:spPr/>
        <p:txBody>
          <a:bodyPr/>
          <a:lstStyle/>
          <a:p>
            <a:fld id="{114FD3F1-0EA0-485D-995F-0A97ECB79D48}" type="slidenum">
              <a:rPr lang="en-US" smtClean="0"/>
              <a:t>8</a:t>
            </a:fld>
            <a:endParaRPr lang="en-US"/>
          </a:p>
        </p:txBody>
      </p:sp>
    </p:spTree>
    <p:extLst>
      <p:ext uri="{BB962C8B-B14F-4D97-AF65-F5344CB8AC3E}">
        <p14:creationId xmlns:p14="http://schemas.microsoft.com/office/powerpoint/2010/main" val="172051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grace upon grace, Christ makes his ambassadors, giving us the Great Commission to spread the Gospel, starting in our families, our communities, across and country, and throughout the world.  </a:t>
            </a:r>
            <a:r>
              <a:rPr lang="en-US" b="1" dirty="0"/>
              <a:t>Christ lived, died, and rose again for us.  Christ lives in us.  And now Christ works through us…</a:t>
            </a:r>
            <a:r>
              <a:rPr lang="en-US" b="0" dirty="0"/>
              <a:t>through everyone single one of us!  Talk about an overview effect!  Stunning…amazing!</a:t>
            </a:r>
          </a:p>
          <a:p>
            <a:endParaRPr lang="en-US" b="0" dirty="0"/>
          </a:p>
          <a:p>
            <a:r>
              <a:rPr lang="en-US" b="0" dirty="0"/>
              <a:t>Transition: </a:t>
            </a:r>
            <a:r>
              <a:rPr lang="en-US" b="1" dirty="0"/>
              <a:t>God through Christ…Christ Through Us</a:t>
            </a:r>
            <a:endParaRPr lang="en-US" dirty="0"/>
          </a:p>
        </p:txBody>
      </p:sp>
      <p:sp>
        <p:nvSpPr>
          <p:cNvPr id="4" name="Slide Number Placeholder 3"/>
          <p:cNvSpPr>
            <a:spLocks noGrp="1"/>
          </p:cNvSpPr>
          <p:nvPr>
            <p:ph type="sldNum" sz="quarter" idx="5"/>
          </p:nvPr>
        </p:nvSpPr>
        <p:spPr/>
        <p:txBody>
          <a:bodyPr/>
          <a:lstStyle/>
          <a:p>
            <a:fld id="{114FD3F1-0EA0-485D-995F-0A97ECB79D48}" type="slidenum">
              <a:rPr lang="en-US" smtClean="0"/>
              <a:t>9</a:t>
            </a:fld>
            <a:endParaRPr lang="en-US"/>
          </a:p>
        </p:txBody>
      </p:sp>
    </p:spTree>
    <p:extLst>
      <p:ext uri="{BB962C8B-B14F-4D97-AF65-F5344CB8AC3E}">
        <p14:creationId xmlns:p14="http://schemas.microsoft.com/office/powerpoint/2010/main" val="329627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7A3F-EBEB-6447-99E6-7FDF851505B4}"/>
              </a:ext>
            </a:extLst>
          </p:cNvPr>
          <p:cNvSpPr>
            <a:spLocks noGrp="1"/>
          </p:cNvSpPr>
          <p:nvPr>
            <p:ph type="ctrTitle"/>
          </p:nvPr>
        </p:nvSpPr>
        <p:spPr>
          <a:xfrm>
            <a:off x="1524000" y="1122363"/>
            <a:ext cx="9144000" cy="2387600"/>
          </a:xfrm>
        </p:spPr>
        <p:txBody>
          <a:bodyPr anchor="b"/>
          <a:lstStyle>
            <a:lvl1pPr algn="ctr">
              <a:defRPr sz="6000">
                <a:solidFill>
                  <a:srgbClr val="00285F"/>
                </a:solidFill>
              </a:defRPr>
            </a:lvl1pPr>
          </a:lstStyle>
          <a:p>
            <a:r>
              <a:rPr lang="en-US"/>
              <a:t>Click to edit Master title style</a:t>
            </a:r>
          </a:p>
        </p:txBody>
      </p:sp>
      <p:sp>
        <p:nvSpPr>
          <p:cNvPr id="3" name="Subtitle 2">
            <a:extLst>
              <a:ext uri="{FF2B5EF4-FFF2-40B4-BE49-F238E27FC236}">
                <a16:creationId xmlns:a16="http://schemas.microsoft.com/office/drawing/2014/main" id="{73B38889-61C6-C143-9B9B-D54DD38CC47E}"/>
              </a:ext>
            </a:extLst>
          </p:cNvPr>
          <p:cNvSpPr>
            <a:spLocks noGrp="1"/>
          </p:cNvSpPr>
          <p:nvPr>
            <p:ph type="subTitle" idx="1"/>
          </p:nvPr>
        </p:nvSpPr>
        <p:spPr>
          <a:xfrm>
            <a:off x="1524000" y="3602038"/>
            <a:ext cx="9144000" cy="1655762"/>
          </a:xfrm>
        </p:spPr>
        <p:txBody>
          <a:bodyPr/>
          <a:lstStyle>
            <a:lvl1pPr marL="0" indent="0" algn="ctr">
              <a:buNone/>
              <a:defRPr sz="2400">
                <a:solidFill>
                  <a:srgbClr val="005E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AA8A809-72BB-6A4C-BDD7-27BDF4033C7C}"/>
              </a:ext>
            </a:extLst>
          </p:cNvPr>
          <p:cNvSpPr>
            <a:spLocks noGrp="1"/>
          </p:cNvSpPr>
          <p:nvPr>
            <p:ph type="dt" sz="half" idx="10"/>
          </p:nvPr>
        </p:nvSpPr>
        <p:spPr/>
        <p:txBody>
          <a:bodyPr/>
          <a:lstStyle/>
          <a:p>
            <a:fld id="{C918F15B-8E34-4CCF-B3B1-2C03726C803E}" type="datetimeFigureOut">
              <a:rPr lang="en-US" smtClean="0"/>
              <a:t>5/27/2026</a:t>
            </a:fld>
            <a:endParaRPr lang="en-US"/>
          </a:p>
        </p:txBody>
      </p:sp>
      <p:sp>
        <p:nvSpPr>
          <p:cNvPr id="5" name="Footer Placeholder 4">
            <a:extLst>
              <a:ext uri="{FF2B5EF4-FFF2-40B4-BE49-F238E27FC236}">
                <a16:creationId xmlns:a16="http://schemas.microsoft.com/office/drawing/2014/main" id="{71045620-D837-6342-8AFA-A98042583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5D53A-4724-3044-80B0-8777976A7EAB}"/>
              </a:ext>
            </a:extLst>
          </p:cNvPr>
          <p:cNvSpPr>
            <a:spLocks noGrp="1"/>
          </p:cNvSpPr>
          <p:nvPr>
            <p:ph type="sldNum" sz="quarter" idx="12"/>
          </p:nvPr>
        </p:nvSpPr>
        <p:spPr/>
        <p:txBody>
          <a:bodyPr/>
          <a:lstStyle/>
          <a:p>
            <a:fld id="{0E56A65F-B624-48C7-9D44-A30214D4947B}" type="slidenum">
              <a:rPr lang="en-US" smtClean="0"/>
              <a:t>‹#›</a:t>
            </a:fld>
            <a:endParaRPr lang="en-US"/>
          </a:p>
        </p:txBody>
      </p:sp>
    </p:spTree>
    <p:extLst>
      <p:ext uri="{BB962C8B-B14F-4D97-AF65-F5344CB8AC3E}">
        <p14:creationId xmlns:p14="http://schemas.microsoft.com/office/powerpoint/2010/main" val="240101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DF31-ECF6-744A-AE9E-597CB532E2A5}"/>
              </a:ext>
            </a:extLst>
          </p:cNvPr>
          <p:cNvSpPr>
            <a:spLocks noGrp="1"/>
          </p:cNvSpPr>
          <p:nvPr>
            <p:ph type="ctrTitle"/>
          </p:nvPr>
        </p:nvSpPr>
        <p:spPr>
          <a:xfrm>
            <a:off x="1524000" y="1122363"/>
            <a:ext cx="9144000" cy="2387600"/>
          </a:xfrm>
        </p:spPr>
        <p:txBody>
          <a:bodyPr anchor="b"/>
          <a:lstStyle>
            <a:lvl1pPr algn="ctr">
              <a:defRPr sz="6000">
                <a:solidFill>
                  <a:srgbClr val="00285F"/>
                </a:solidFill>
              </a:defRPr>
            </a:lvl1pPr>
          </a:lstStyle>
          <a:p>
            <a:r>
              <a:rPr lang="en-US"/>
              <a:t>Click to edit Master title style</a:t>
            </a:r>
          </a:p>
        </p:txBody>
      </p:sp>
      <p:sp>
        <p:nvSpPr>
          <p:cNvPr id="3" name="Subtitle 2">
            <a:extLst>
              <a:ext uri="{FF2B5EF4-FFF2-40B4-BE49-F238E27FC236}">
                <a16:creationId xmlns:a16="http://schemas.microsoft.com/office/drawing/2014/main" id="{8FBB9BFD-6DD8-C84C-8DF0-DEC8772F27E9}"/>
              </a:ext>
            </a:extLst>
          </p:cNvPr>
          <p:cNvSpPr>
            <a:spLocks noGrp="1"/>
          </p:cNvSpPr>
          <p:nvPr>
            <p:ph type="subTitle" idx="1"/>
          </p:nvPr>
        </p:nvSpPr>
        <p:spPr>
          <a:xfrm>
            <a:off x="1524000" y="3602038"/>
            <a:ext cx="9144000" cy="1655762"/>
          </a:xfrm>
        </p:spPr>
        <p:txBody>
          <a:bodyPr/>
          <a:lstStyle>
            <a:lvl1pPr marL="0" indent="0" algn="ctr">
              <a:buNone/>
              <a:defRPr sz="2400">
                <a:solidFill>
                  <a:srgbClr val="005E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1FF466-BBA5-7842-B820-BA6501D78CF7}"/>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5" name="Footer Placeholder 4">
            <a:extLst>
              <a:ext uri="{FF2B5EF4-FFF2-40B4-BE49-F238E27FC236}">
                <a16:creationId xmlns:a16="http://schemas.microsoft.com/office/drawing/2014/main" id="{49011838-5E17-D941-B6B2-96B03EE05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655B1-EEA5-BE43-9C3D-C21513A2A9CE}"/>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358817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CB40-190B-894C-8C09-1A709FE923F7}"/>
              </a:ext>
            </a:extLst>
          </p:cNvPr>
          <p:cNvSpPr>
            <a:spLocks noGrp="1"/>
          </p:cNvSpPr>
          <p:nvPr>
            <p:ph type="title"/>
          </p:nvPr>
        </p:nvSpPr>
        <p:spPr/>
        <p:txBody>
          <a:bodyPr/>
          <a:lstStyle>
            <a:lvl1pPr>
              <a:defRPr>
                <a:solidFill>
                  <a:srgbClr val="00285F"/>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DA373F7-E39F-8840-BF62-BF7ED1B35A41}"/>
              </a:ext>
            </a:extLst>
          </p:cNvPr>
          <p:cNvSpPr>
            <a:spLocks noGrp="1"/>
          </p:cNvSpPr>
          <p:nvPr>
            <p:ph idx="1"/>
          </p:nvPr>
        </p:nvSpPr>
        <p:spPr/>
        <p:txBody>
          <a:bodyPr/>
          <a:lstStyle>
            <a:lvl1pPr>
              <a:defRPr>
                <a:solidFill>
                  <a:srgbClr val="00285F"/>
                </a:solidFill>
              </a:defRPr>
            </a:lvl1pPr>
            <a:lvl2pPr>
              <a:defRPr>
                <a:solidFill>
                  <a:srgbClr val="00285F"/>
                </a:solidFill>
              </a:defRPr>
            </a:lvl2pPr>
            <a:lvl3pPr>
              <a:defRPr>
                <a:solidFill>
                  <a:srgbClr val="00285F"/>
                </a:solidFill>
              </a:defRPr>
            </a:lvl3pPr>
            <a:lvl4pPr>
              <a:defRPr>
                <a:solidFill>
                  <a:srgbClr val="00285F"/>
                </a:solidFill>
              </a:defRPr>
            </a:lvl4pPr>
            <a:lvl5pPr>
              <a:defRPr>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76090-71C8-FC43-AB11-5DD76127E42D}"/>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5" name="Footer Placeholder 4">
            <a:extLst>
              <a:ext uri="{FF2B5EF4-FFF2-40B4-BE49-F238E27FC236}">
                <a16:creationId xmlns:a16="http://schemas.microsoft.com/office/drawing/2014/main" id="{E3547CBE-BC06-4247-88E9-414E76081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2750E-073F-0D4E-8A57-5BA9F40DA9B4}"/>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2992817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6347-24AC-F044-B304-204EA3030D93}"/>
              </a:ext>
            </a:extLst>
          </p:cNvPr>
          <p:cNvSpPr>
            <a:spLocks noGrp="1"/>
          </p:cNvSpPr>
          <p:nvPr>
            <p:ph type="title"/>
          </p:nvPr>
        </p:nvSpPr>
        <p:spPr>
          <a:xfrm>
            <a:off x="831850" y="1709738"/>
            <a:ext cx="10515600" cy="2852737"/>
          </a:xfrm>
        </p:spPr>
        <p:txBody>
          <a:bodyPr anchor="b"/>
          <a:lstStyle>
            <a:lvl1pPr>
              <a:defRPr sz="6000">
                <a:solidFill>
                  <a:srgbClr val="00285F"/>
                </a:solidFill>
              </a:defRPr>
            </a:lvl1pPr>
          </a:lstStyle>
          <a:p>
            <a:r>
              <a:rPr lang="en-US"/>
              <a:t>Click to edit Master title style</a:t>
            </a:r>
          </a:p>
        </p:txBody>
      </p:sp>
      <p:sp>
        <p:nvSpPr>
          <p:cNvPr id="3" name="Text Placeholder 2">
            <a:extLst>
              <a:ext uri="{FF2B5EF4-FFF2-40B4-BE49-F238E27FC236}">
                <a16:creationId xmlns:a16="http://schemas.microsoft.com/office/drawing/2014/main" id="{42A6E97C-41D5-094D-8C48-1E9CC776786A}"/>
              </a:ext>
            </a:extLst>
          </p:cNvPr>
          <p:cNvSpPr>
            <a:spLocks noGrp="1"/>
          </p:cNvSpPr>
          <p:nvPr>
            <p:ph type="body" idx="1"/>
          </p:nvPr>
        </p:nvSpPr>
        <p:spPr>
          <a:xfrm>
            <a:off x="831850" y="4589463"/>
            <a:ext cx="10515600" cy="1500187"/>
          </a:xfrm>
        </p:spPr>
        <p:txBody>
          <a:bodyPr/>
          <a:lstStyle>
            <a:lvl1pPr marL="0" indent="0">
              <a:buNone/>
              <a:defRPr sz="2400">
                <a:solidFill>
                  <a:srgbClr val="005E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774E4C-D592-8B42-B5A9-FAF1AE8DD9AA}"/>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5" name="Footer Placeholder 4">
            <a:extLst>
              <a:ext uri="{FF2B5EF4-FFF2-40B4-BE49-F238E27FC236}">
                <a16:creationId xmlns:a16="http://schemas.microsoft.com/office/drawing/2014/main" id="{E5843406-C133-7946-A589-19E323749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3EE04-82BE-8945-A44A-FE2FC5DF3697}"/>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395420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6FC49-6543-1046-9D88-8CB28FD122D1}"/>
              </a:ext>
            </a:extLst>
          </p:cNvPr>
          <p:cNvSpPr>
            <a:spLocks noGrp="1"/>
          </p:cNvSpPr>
          <p:nvPr>
            <p:ph type="title"/>
          </p:nvPr>
        </p:nvSpPr>
        <p:spPr/>
        <p:txBody>
          <a:bodyPr/>
          <a:lstStyle>
            <a:lvl1pPr>
              <a:defRPr>
                <a:solidFill>
                  <a:srgbClr val="00285F"/>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03264F-2636-F34B-8E2B-B3E47D42D933}"/>
              </a:ext>
            </a:extLst>
          </p:cNvPr>
          <p:cNvSpPr>
            <a:spLocks noGrp="1"/>
          </p:cNvSpPr>
          <p:nvPr>
            <p:ph sz="half" idx="1"/>
          </p:nvPr>
        </p:nvSpPr>
        <p:spPr>
          <a:xfrm>
            <a:off x="838200" y="1825625"/>
            <a:ext cx="5181600" cy="4351338"/>
          </a:xfrm>
        </p:spPr>
        <p:txBody>
          <a:bodyPr/>
          <a:lstStyle>
            <a:lvl1pPr>
              <a:defRPr>
                <a:solidFill>
                  <a:srgbClr val="00285F"/>
                </a:solidFill>
              </a:defRPr>
            </a:lvl1pPr>
            <a:lvl2pPr>
              <a:defRPr>
                <a:solidFill>
                  <a:srgbClr val="00285F"/>
                </a:solidFill>
              </a:defRPr>
            </a:lvl2pPr>
            <a:lvl3pPr>
              <a:defRPr>
                <a:solidFill>
                  <a:srgbClr val="00285F"/>
                </a:solidFill>
              </a:defRPr>
            </a:lvl3pPr>
            <a:lvl4pPr>
              <a:defRPr>
                <a:solidFill>
                  <a:srgbClr val="00285F"/>
                </a:solidFill>
              </a:defRPr>
            </a:lvl4pPr>
            <a:lvl5pPr>
              <a:defRPr>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DA65FA-30ED-FF49-BCE4-C50FDDB1DCB5}"/>
              </a:ext>
            </a:extLst>
          </p:cNvPr>
          <p:cNvSpPr>
            <a:spLocks noGrp="1"/>
          </p:cNvSpPr>
          <p:nvPr>
            <p:ph sz="half" idx="2"/>
          </p:nvPr>
        </p:nvSpPr>
        <p:spPr>
          <a:xfrm>
            <a:off x="6172200" y="1825625"/>
            <a:ext cx="5181600" cy="4351338"/>
          </a:xfrm>
        </p:spPr>
        <p:txBody>
          <a:bodyPr/>
          <a:lstStyle>
            <a:lvl1pPr>
              <a:defRPr>
                <a:solidFill>
                  <a:srgbClr val="00285F"/>
                </a:solidFill>
              </a:defRPr>
            </a:lvl1pPr>
            <a:lvl2pPr>
              <a:defRPr>
                <a:solidFill>
                  <a:srgbClr val="00285F"/>
                </a:solidFill>
              </a:defRPr>
            </a:lvl2pPr>
            <a:lvl3pPr>
              <a:defRPr>
                <a:solidFill>
                  <a:srgbClr val="00285F"/>
                </a:solidFill>
              </a:defRPr>
            </a:lvl3pPr>
            <a:lvl4pPr>
              <a:defRPr>
                <a:solidFill>
                  <a:srgbClr val="00285F"/>
                </a:solidFill>
              </a:defRPr>
            </a:lvl4pPr>
            <a:lvl5pPr>
              <a:defRPr>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C5F56C-239D-CA4B-B257-5D0668CBB501}"/>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6" name="Footer Placeholder 5">
            <a:extLst>
              <a:ext uri="{FF2B5EF4-FFF2-40B4-BE49-F238E27FC236}">
                <a16:creationId xmlns:a16="http://schemas.microsoft.com/office/drawing/2014/main" id="{EBC30ADE-A9C4-344E-9BA8-E8E2F0E51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8CC38-2883-2942-8CD7-EF9395A01CDB}"/>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2941551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C61E-BFCD-2045-8CAB-68D489A6E311}"/>
              </a:ext>
            </a:extLst>
          </p:cNvPr>
          <p:cNvSpPr>
            <a:spLocks noGrp="1"/>
          </p:cNvSpPr>
          <p:nvPr>
            <p:ph type="title"/>
          </p:nvPr>
        </p:nvSpPr>
        <p:spPr>
          <a:xfrm>
            <a:off x="839788" y="365125"/>
            <a:ext cx="10515600" cy="1325563"/>
          </a:xfrm>
        </p:spPr>
        <p:txBody>
          <a:bodyPr/>
          <a:lstStyle>
            <a:lvl1pPr>
              <a:defRPr>
                <a:solidFill>
                  <a:srgbClr val="00285F"/>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467A80-CA3A-B645-B950-183CCB238ED2}"/>
              </a:ext>
            </a:extLst>
          </p:cNvPr>
          <p:cNvSpPr>
            <a:spLocks noGrp="1"/>
          </p:cNvSpPr>
          <p:nvPr>
            <p:ph type="body" idx="1"/>
          </p:nvPr>
        </p:nvSpPr>
        <p:spPr>
          <a:xfrm>
            <a:off x="839788" y="1681163"/>
            <a:ext cx="5157787" cy="823912"/>
          </a:xfrm>
        </p:spPr>
        <p:txBody>
          <a:bodyPr anchor="b"/>
          <a:lstStyle>
            <a:lvl1pPr marL="0" indent="0">
              <a:buNone/>
              <a:defRPr sz="2400" b="1">
                <a:solidFill>
                  <a:srgbClr val="0028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4BDF9-A0EA-EE48-ACED-44A8161E61DF}"/>
              </a:ext>
            </a:extLst>
          </p:cNvPr>
          <p:cNvSpPr>
            <a:spLocks noGrp="1"/>
          </p:cNvSpPr>
          <p:nvPr>
            <p:ph sz="half" idx="2"/>
          </p:nvPr>
        </p:nvSpPr>
        <p:spPr>
          <a:xfrm>
            <a:off x="839788" y="2505075"/>
            <a:ext cx="5157787" cy="3684588"/>
          </a:xfrm>
        </p:spPr>
        <p:txBody>
          <a:bodyPr/>
          <a:lstStyle>
            <a:lvl1pPr>
              <a:defRPr>
                <a:solidFill>
                  <a:srgbClr val="00285F"/>
                </a:solidFill>
              </a:defRPr>
            </a:lvl1pPr>
            <a:lvl2pPr>
              <a:defRPr>
                <a:solidFill>
                  <a:srgbClr val="00285F"/>
                </a:solidFill>
              </a:defRPr>
            </a:lvl2pPr>
            <a:lvl3pPr>
              <a:defRPr>
                <a:solidFill>
                  <a:srgbClr val="00285F"/>
                </a:solidFill>
              </a:defRPr>
            </a:lvl3pPr>
            <a:lvl4pPr>
              <a:defRPr>
                <a:solidFill>
                  <a:srgbClr val="00285F"/>
                </a:solidFill>
              </a:defRPr>
            </a:lvl4pPr>
            <a:lvl5pPr>
              <a:defRPr>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A3401C-6368-A642-91E4-1BB8402157F0}"/>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8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9A059B-25E2-B04C-B4B1-DD079CB8BA9C}"/>
              </a:ext>
            </a:extLst>
          </p:cNvPr>
          <p:cNvSpPr>
            <a:spLocks noGrp="1"/>
          </p:cNvSpPr>
          <p:nvPr>
            <p:ph sz="quarter" idx="4"/>
          </p:nvPr>
        </p:nvSpPr>
        <p:spPr>
          <a:xfrm>
            <a:off x="6172200" y="2505075"/>
            <a:ext cx="5183188" cy="3684588"/>
          </a:xfrm>
        </p:spPr>
        <p:txBody>
          <a:bodyPr/>
          <a:lstStyle>
            <a:lvl1pPr>
              <a:defRPr>
                <a:solidFill>
                  <a:srgbClr val="00285F"/>
                </a:solidFill>
              </a:defRPr>
            </a:lvl1pPr>
            <a:lvl2pPr>
              <a:defRPr>
                <a:solidFill>
                  <a:srgbClr val="00285F"/>
                </a:solidFill>
              </a:defRPr>
            </a:lvl2pPr>
            <a:lvl3pPr>
              <a:defRPr>
                <a:solidFill>
                  <a:srgbClr val="00285F"/>
                </a:solidFill>
              </a:defRPr>
            </a:lvl3pPr>
            <a:lvl4pPr>
              <a:defRPr>
                <a:solidFill>
                  <a:srgbClr val="00285F"/>
                </a:solidFill>
              </a:defRPr>
            </a:lvl4pPr>
            <a:lvl5pPr>
              <a:defRPr>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2264DD-00AF-D147-937D-03D6D58778C9}"/>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8" name="Footer Placeholder 7">
            <a:extLst>
              <a:ext uri="{FF2B5EF4-FFF2-40B4-BE49-F238E27FC236}">
                <a16:creationId xmlns:a16="http://schemas.microsoft.com/office/drawing/2014/main" id="{EBCC5866-C257-844E-8CD1-A476307C5D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A8AB42-831B-CC44-939C-4D09003A639A}"/>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251084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FC1B-4C2F-D749-8F80-17C41FB8F82A}"/>
              </a:ext>
            </a:extLst>
          </p:cNvPr>
          <p:cNvSpPr>
            <a:spLocks noGrp="1"/>
          </p:cNvSpPr>
          <p:nvPr>
            <p:ph type="title"/>
          </p:nvPr>
        </p:nvSpPr>
        <p:spPr/>
        <p:txBody>
          <a:bodyPr/>
          <a:lstStyle>
            <a:lvl1pPr>
              <a:defRPr>
                <a:solidFill>
                  <a:srgbClr val="00285F"/>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806EF95-B23D-0B47-9FB1-A9A1A7A2BAD7}"/>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4" name="Footer Placeholder 3">
            <a:extLst>
              <a:ext uri="{FF2B5EF4-FFF2-40B4-BE49-F238E27FC236}">
                <a16:creationId xmlns:a16="http://schemas.microsoft.com/office/drawing/2014/main" id="{F1458652-108A-9D4C-9460-9997773343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61F490-8B13-3241-A49A-6E564726E6E4}"/>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608920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29C9A3-0700-E84D-B8F4-EC3486FA0E6F}"/>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3" name="Footer Placeholder 2">
            <a:extLst>
              <a:ext uri="{FF2B5EF4-FFF2-40B4-BE49-F238E27FC236}">
                <a16:creationId xmlns:a16="http://schemas.microsoft.com/office/drawing/2014/main" id="{32D295D6-40EF-0046-AAF0-9CB369788C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93302F-B4EC-4744-BEAA-9195ADAC5B7B}"/>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2170880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267B-7AF4-974C-9A48-447E2A2DCE9C}"/>
              </a:ext>
            </a:extLst>
          </p:cNvPr>
          <p:cNvSpPr>
            <a:spLocks noGrp="1"/>
          </p:cNvSpPr>
          <p:nvPr>
            <p:ph type="title"/>
          </p:nvPr>
        </p:nvSpPr>
        <p:spPr>
          <a:xfrm>
            <a:off x="839788" y="457200"/>
            <a:ext cx="3932237" cy="1600200"/>
          </a:xfrm>
        </p:spPr>
        <p:txBody>
          <a:bodyPr anchor="b"/>
          <a:lstStyle>
            <a:lvl1pPr>
              <a:defRPr sz="3200">
                <a:solidFill>
                  <a:srgbClr val="00285F"/>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1BBA90-0F1D-0147-BE6E-60F46B2C6CEF}"/>
              </a:ext>
            </a:extLst>
          </p:cNvPr>
          <p:cNvSpPr>
            <a:spLocks noGrp="1"/>
          </p:cNvSpPr>
          <p:nvPr>
            <p:ph idx="1"/>
          </p:nvPr>
        </p:nvSpPr>
        <p:spPr>
          <a:xfrm>
            <a:off x="5183188" y="987425"/>
            <a:ext cx="6172200" cy="4873625"/>
          </a:xfrm>
        </p:spPr>
        <p:txBody>
          <a:bodyPr/>
          <a:lstStyle>
            <a:lvl1pPr>
              <a:defRPr sz="3200">
                <a:solidFill>
                  <a:srgbClr val="00285F"/>
                </a:solidFill>
              </a:defRPr>
            </a:lvl1pPr>
            <a:lvl2pPr>
              <a:defRPr sz="2800">
                <a:solidFill>
                  <a:srgbClr val="00285F"/>
                </a:solidFill>
              </a:defRPr>
            </a:lvl2pPr>
            <a:lvl3pPr>
              <a:defRPr sz="2400">
                <a:solidFill>
                  <a:srgbClr val="00285F"/>
                </a:solidFill>
              </a:defRPr>
            </a:lvl3pPr>
            <a:lvl4pPr>
              <a:defRPr sz="2000">
                <a:solidFill>
                  <a:srgbClr val="00285F"/>
                </a:solidFill>
              </a:defRPr>
            </a:lvl4pPr>
            <a:lvl5pPr>
              <a:defRPr sz="2000">
                <a:solidFill>
                  <a:srgbClr val="00285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216D06-8757-6444-AFB6-4E9D18680ABB}"/>
              </a:ext>
            </a:extLst>
          </p:cNvPr>
          <p:cNvSpPr>
            <a:spLocks noGrp="1"/>
          </p:cNvSpPr>
          <p:nvPr>
            <p:ph type="body" sz="half" idx="2"/>
          </p:nvPr>
        </p:nvSpPr>
        <p:spPr>
          <a:xfrm>
            <a:off x="839788" y="2057400"/>
            <a:ext cx="3932237" cy="3811588"/>
          </a:xfrm>
        </p:spPr>
        <p:txBody>
          <a:bodyPr/>
          <a:lstStyle>
            <a:lvl1pPr marL="0" indent="0">
              <a:buNone/>
              <a:defRPr sz="1600">
                <a:solidFill>
                  <a:srgbClr val="0028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984ED-E53C-404D-B101-794D1FCBC19F}"/>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6" name="Footer Placeholder 5">
            <a:extLst>
              <a:ext uri="{FF2B5EF4-FFF2-40B4-BE49-F238E27FC236}">
                <a16:creationId xmlns:a16="http://schemas.microsoft.com/office/drawing/2014/main" id="{749BBBF3-5610-E143-9DEF-0EDD9CCF2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721B4C-3CE7-0E47-AEE2-D440EC2D5AA6}"/>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2541483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C160-2E6B-EB45-8A77-E67745FA449E}"/>
              </a:ext>
            </a:extLst>
          </p:cNvPr>
          <p:cNvSpPr>
            <a:spLocks noGrp="1"/>
          </p:cNvSpPr>
          <p:nvPr>
            <p:ph type="title"/>
          </p:nvPr>
        </p:nvSpPr>
        <p:spPr>
          <a:xfrm>
            <a:off x="839788" y="457200"/>
            <a:ext cx="3932237" cy="1600200"/>
          </a:xfrm>
        </p:spPr>
        <p:txBody>
          <a:bodyPr anchor="b"/>
          <a:lstStyle>
            <a:lvl1pPr>
              <a:defRPr sz="3200">
                <a:solidFill>
                  <a:srgbClr val="00285F"/>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FDF9BD5-DD9F-2D48-9CE2-810A5ECE173D}"/>
              </a:ext>
            </a:extLst>
          </p:cNvPr>
          <p:cNvSpPr>
            <a:spLocks noGrp="1"/>
          </p:cNvSpPr>
          <p:nvPr>
            <p:ph type="pic" idx="1"/>
          </p:nvPr>
        </p:nvSpPr>
        <p:spPr>
          <a:xfrm>
            <a:off x="5183188" y="987425"/>
            <a:ext cx="6172200" cy="4873625"/>
          </a:xfrm>
        </p:spPr>
        <p:txBody>
          <a:bodyPr/>
          <a:lstStyle>
            <a:lvl1pPr marL="0" indent="0">
              <a:buNone/>
              <a:defRPr sz="3200">
                <a:solidFill>
                  <a:srgbClr val="00285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370214-FCA6-C041-956D-0D16A1CA185E}"/>
              </a:ext>
            </a:extLst>
          </p:cNvPr>
          <p:cNvSpPr>
            <a:spLocks noGrp="1"/>
          </p:cNvSpPr>
          <p:nvPr>
            <p:ph type="body" sz="half" idx="2"/>
          </p:nvPr>
        </p:nvSpPr>
        <p:spPr>
          <a:xfrm>
            <a:off x="839788" y="2057400"/>
            <a:ext cx="3932237" cy="3811588"/>
          </a:xfrm>
        </p:spPr>
        <p:txBody>
          <a:bodyPr/>
          <a:lstStyle>
            <a:lvl1pPr marL="0" indent="0">
              <a:buNone/>
              <a:defRPr sz="1600">
                <a:solidFill>
                  <a:srgbClr val="0028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FD91D-A7C5-1E4A-BA59-FDF1B11650D1}"/>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6" name="Footer Placeholder 5">
            <a:extLst>
              <a:ext uri="{FF2B5EF4-FFF2-40B4-BE49-F238E27FC236}">
                <a16:creationId xmlns:a16="http://schemas.microsoft.com/office/drawing/2014/main" id="{B1267538-EAD1-6F40-A2D1-7DBDDDF24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210ED-EDB0-E54E-B0F2-2B6D1F104ABB}"/>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2529698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4320-CBE0-FC4E-8E51-B915C12F8206}"/>
              </a:ext>
            </a:extLst>
          </p:cNvPr>
          <p:cNvSpPr>
            <a:spLocks noGrp="1"/>
          </p:cNvSpPr>
          <p:nvPr>
            <p:ph type="title"/>
          </p:nvPr>
        </p:nvSpPr>
        <p:spPr/>
        <p:txBody>
          <a:bodyPr/>
          <a:lstStyle>
            <a:lvl1pPr>
              <a:defRPr>
                <a:solidFill>
                  <a:srgbClr val="00285F"/>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B49040-6BF1-A447-B6C6-0830196B86E2}"/>
              </a:ext>
            </a:extLst>
          </p:cNvPr>
          <p:cNvSpPr>
            <a:spLocks noGrp="1"/>
          </p:cNvSpPr>
          <p:nvPr>
            <p:ph type="body" orient="vert" idx="1"/>
          </p:nvPr>
        </p:nvSpPr>
        <p:spPr/>
        <p:txBody>
          <a:bodyPr vert="eaVert"/>
          <a:lstStyle>
            <a:lvl1pPr>
              <a:defRPr>
                <a:solidFill>
                  <a:srgbClr val="00285F"/>
                </a:solidFill>
              </a:defRPr>
            </a:lvl1pPr>
            <a:lvl2pPr>
              <a:defRPr>
                <a:solidFill>
                  <a:srgbClr val="00285F"/>
                </a:solidFill>
              </a:defRPr>
            </a:lvl2pPr>
            <a:lvl3pPr>
              <a:defRPr>
                <a:solidFill>
                  <a:srgbClr val="00285F"/>
                </a:solidFill>
              </a:defRPr>
            </a:lvl3pPr>
            <a:lvl4pPr>
              <a:defRPr>
                <a:solidFill>
                  <a:srgbClr val="00285F"/>
                </a:solidFill>
              </a:defRPr>
            </a:lvl4pPr>
            <a:lvl5pPr>
              <a:defRPr>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041D2-6935-B947-A079-63331606F56D}"/>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5" name="Footer Placeholder 4">
            <a:extLst>
              <a:ext uri="{FF2B5EF4-FFF2-40B4-BE49-F238E27FC236}">
                <a16:creationId xmlns:a16="http://schemas.microsoft.com/office/drawing/2014/main" id="{0911F8EF-6FAF-2C41-8B72-47D81AD3A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CB098-BED4-AE49-B33A-EB399ED99D1E}"/>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120099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F9CC-D427-2844-A43A-F5D06E826A07}"/>
              </a:ext>
            </a:extLst>
          </p:cNvPr>
          <p:cNvSpPr>
            <a:spLocks noGrp="1"/>
          </p:cNvSpPr>
          <p:nvPr>
            <p:ph type="title"/>
          </p:nvPr>
        </p:nvSpPr>
        <p:spPr>
          <a:xfrm>
            <a:off x="831850" y="1709738"/>
            <a:ext cx="10515600" cy="2852737"/>
          </a:xfrm>
        </p:spPr>
        <p:txBody>
          <a:bodyPr anchor="b"/>
          <a:lstStyle>
            <a:lvl1pPr>
              <a:defRPr sz="6000">
                <a:solidFill>
                  <a:srgbClr val="00285F"/>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517C7C-1BBF-ED49-B962-257AFEB5BFBC}"/>
              </a:ext>
            </a:extLst>
          </p:cNvPr>
          <p:cNvSpPr>
            <a:spLocks noGrp="1"/>
          </p:cNvSpPr>
          <p:nvPr>
            <p:ph type="body" idx="1"/>
          </p:nvPr>
        </p:nvSpPr>
        <p:spPr>
          <a:xfrm>
            <a:off x="831850" y="4589463"/>
            <a:ext cx="10515600" cy="1500187"/>
          </a:xfrm>
        </p:spPr>
        <p:txBody>
          <a:bodyPr/>
          <a:lstStyle>
            <a:lvl1pPr marL="0" indent="0">
              <a:buNone/>
              <a:defRPr sz="2400">
                <a:solidFill>
                  <a:srgbClr val="005E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9DEB6D-03E1-BB47-A9D4-56DD1D549FE3}"/>
              </a:ext>
            </a:extLst>
          </p:cNvPr>
          <p:cNvSpPr>
            <a:spLocks noGrp="1"/>
          </p:cNvSpPr>
          <p:nvPr>
            <p:ph type="dt" sz="half" idx="10"/>
          </p:nvPr>
        </p:nvSpPr>
        <p:spPr/>
        <p:txBody>
          <a:bodyPr/>
          <a:lstStyle/>
          <a:p>
            <a:fld id="{C918F15B-8E34-4CCF-B3B1-2C03726C803E}" type="datetimeFigureOut">
              <a:rPr lang="en-US" smtClean="0"/>
              <a:t>5/27/2026</a:t>
            </a:fld>
            <a:endParaRPr lang="en-US"/>
          </a:p>
        </p:txBody>
      </p:sp>
      <p:sp>
        <p:nvSpPr>
          <p:cNvPr id="5" name="Footer Placeholder 4">
            <a:extLst>
              <a:ext uri="{FF2B5EF4-FFF2-40B4-BE49-F238E27FC236}">
                <a16:creationId xmlns:a16="http://schemas.microsoft.com/office/drawing/2014/main" id="{18BAFF51-C6BA-054C-8B4E-AFA86D565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E0290-A477-8840-8BF5-ED9A8359D1F4}"/>
              </a:ext>
            </a:extLst>
          </p:cNvPr>
          <p:cNvSpPr>
            <a:spLocks noGrp="1"/>
          </p:cNvSpPr>
          <p:nvPr>
            <p:ph type="sldNum" sz="quarter" idx="12"/>
          </p:nvPr>
        </p:nvSpPr>
        <p:spPr/>
        <p:txBody>
          <a:bodyPr/>
          <a:lstStyle/>
          <a:p>
            <a:fld id="{0E56A65F-B624-48C7-9D44-A30214D4947B}" type="slidenum">
              <a:rPr lang="en-US" smtClean="0"/>
              <a:t>‹#›</a:t>
            </a:fld>
            <a:endParaRPr lang="en-US"/>
          </a:p>
        </p:txBody>
      </p:sp>
    </p:spTree>
    <p:extLst>
      <p:ext uri="{BB962C8B-B14F-4D97-AF65-F5344CB8AC3E}">
        <p14:creationId xmlns:p14="http://schemas.microsoft.com/office/powerpoint/2010/main" val="340753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E9734D-DFF7-9441-A612-36D838AE4A44}"/>
              </a:ext>
            </a:extLst>
          </p:cNvPr>
          <p:cNvSpPr>
            <a:spLocks noGrp="1"/>
          </p:cNvSpPr>
          <p:nvPr>
            <p:ph type="title" orient="vert"/>
          </p:nvPr>
        </p:nvSpPr>
        <p:spPr>
          <a:xfrm>
            <a:off x="8724900" y="365125"/>
            <a:ext cx="2628900" cy="5811838"/>
          </a:xfrm>
        </p:spPr>
        <p:txBody>
          <a:bodyPr vert="eaVert"/>
          <a:lstStyle>
            <a:lvl1pPr>
              <a:defRPr>
                <a:solidFill>
                  <a:srgbClr val="00285F"/>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BEAB3BD-1491-2E44-8FB1-8CE5DD5C8575}"/>
              </a:ext>
            </a:extLst>
          </p:cNvPr>
          <p:cNvSpPr>
            <a:spLocks noGrp="1"/>
          </p:cNvSpPr>
          <p:nvPr>
            <p:ph type="body" orient="vert" idx="1"/>
          </p:nvPr>
        </p:nvSpPr>
        <p:spPr>
          <a:xfrm>
            <a:off x="838200" y="365125"/>
            <a:ext cx="7734300" cy="5811838"/>
          </a:xfrm>
        </p:spPr>
        <p:txBody>
          <a:bodyPr vert="eaVert"/>
          <a:lstStyle>
            <a:lvl1pPr>
              <a:defRPr>
                <a:solidFill>
                  <a:srgbClr val="00285F"/>
                </a:solidFill>
              </a:defRPr>
            </a:lvl1pPr>
            <a:lvl2pPr>
              <a:defRPr>
                <a:solidFill>
                  <a:srgbClr val="00285F"/>
                </a:solidFill>
              </a:defRPr>
            </a:lvl2pPr>
            <a:lvl3pPr>
              <a:defRPr>
                <a:solidFill>
                  <a:srgbClr val="00285F"/>
                </a:solidFill>
              </a:defRPr>
            </a:lvl3pPr>
            <a:lvl4pPr>
              <a:defRPr>
                <a:solidFill>
                  <a:srgbClr val="00285F"/>
                </a:solidFill>
              </a:defRPr>
            </a:lvl4pPr>
            <a:lvl5pPr>
              <a:defRPr>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CC26C-5260-B740-B4AE-CDEB68FA2DD1}"/>
              </a:ext>
            </a:extLst>
          </p:cNvPr>
          <p:cNvSpPr>
            <a:spLocks noGrp="1"/>
          </p:cNvSpPr>
          <p:nvPr>
            <p:ph type="dt" sz="half" idx="10"/>
          </p:nvPr>
        </p:nvSpPr>
        <p:spPr/>
        <p:txBody>
          <a:bodyPr/>
          <a:lstStyle/>
          <a:p>
            <a:fld id="{09397938-6F94-FE4D-AC9C-0EF081E14D2C}" type="datetimeFigureOut">
              <a:rPr lang="en-US" smtClean="0"/>
              <a:t>5/27/2026</a:t>
            </a:fld>
            <a:endParaRPr lang="en-US"/>
          </a:p>
        </p:txBody>
      </p:sp>
      <p:sp>
        <p:nvSpPr>
          <p:cNvPr id="5" name="Footer Placeholder 4">
            <a:extLst>
              <a:ext uri="{FF2B5EF4-FFF2-40B4-BE49-F238E27FC236}">
                <a16:creationId xmlns:a16="http://schemas.microsoft.com/office/drawing/2014/main" id="{B709E57B-DD62-B542-9E52-77290F77C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4F04C-E199-D64B-BB7C-28F32CA3EE21}"/>
              </a:ext>
            </a:extLst>
          </p:cNvPr>
          <p:cNvSpPr>
            <a:spLocks noGrp="1"/>
          </p:cNvSpPr>
          <p:nvPr>
            <p:ph type="sldNum" sz="quarter" idx="12"/>
          </p:nvPr>
        </p:nvSpPr>
        <p:spPr/>
        <p:txBody>
          <a:bodyPr/>
          <a:lstStyle/>
          <a:p>
            <a:fld id="{E68F00E9-56F3-F04D-AAF6-31BE0108D396}" type="slidenum">
              <a:rPr lang="en-US" smtClean="0"/>
              <a:t>‹#›</a:t>
            </a:fld>
            <a:endParaRPr lang="en-US"/>
          </a:p>
        </p:txBody>
      </p:sp>
    </p:spTree>
    <p:extLst>
      <p:ext uri="{BB962C8B-B14F-4D97-AF65-F5344CB8AC3E}">
        <p14:creationId xmlns:p14="http://schemas.microsoft.com/office/powerpoint/2010/main" val="51566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DC2F-16DC-9849-8C4E-F6A72417CC80}"/>
              </a:ext>
            </a:extLst>
          </p:cNvPr>
          <p:cNvSpPr>
            <a:spLocks noGrp="1"/>
          </p:cNvSpPr>
          <p:nvPr>
            <p:ph type="title"/>
          </p:nvPr>
        </p:nvSpPr>
        <p:spPr>
          <a:xfrm>
            <a:off x="839788" y="365125"/>
            <a:ext cx="10515600" cy="1325563"/>
          </a:xfrm>
        </p:spPr>
        <p:txBody>
          <a:bodyPr/>
          <a:lstStyle>
            <a:lvl1pPr>
              <a:defRPr>
                <a:solidFill>
                  <a:srgbClr val="00285F"/>
                </a:solidFill>
              </a:defRPr>
            </a:lvl1pPr>
          </a:lstStyle>
          <a:p>
            <a:r>
              <a:rPr lang="en-US"/>
              <a:t>Click to edit Master title style</a:t>
            </a:r>
          </a:p>
        </p:txBody>
      </p:sp>
      <p:sp>
        <p:nvSpPr>
          <p:cNvPr id="3" name="Text Placeholder 2">
            <a:extLst>
              <a:ext uri="{FF2B5EF4-FFF2-40B4-BE49-F238E27FC236}">
                <a16:creationId xmlns:a16="http://schemas.microsoft.com/office/drawing/2014/main" id="{B7C87291-F46F-1C40-90F4-03715E3C518D}"/>
              </a:ext>
            </a:extLst>
          </p:cNvPr>
          <p:cNvSpPr>
            <a:spLocks noGrp="1"/>
          </p:cNvSpPr>
          <p:nvPr>
            <p:ph type="body" idx="1"/>
          </p:nvPr>
        </p:nvSpPr>
        <p:spPr>
          <a:xfrm>
            <a:off x="839788" y="1681163"/>
            <a:ext cx="5157787" cy="823912"/>
          </a:xfrm>
        </p:spPr>
        <p:txBody>
          <a:bodyPr anchor="b"/>
          <a:lstStyle>
            <a:lvl1pPr marL="0" indent="0">
              <a:buNone/>
              <a:defRPr sz="2400" b="1">
                <a:solidFill>
                  <a:srgbClr val="0028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BBCC3-BD59-FA4B-89D0-FF22303546BE}"/>
              </a:ext>
            </a:extLst>
          </p:cNvPr>
          <p:cNvSpPr>
            <a:spLocks noGrp="1"/>
          </p:cNvSpPr>
          <p:nvPr>
            <p:ph sz="half" idx="2"/>
          </p:nvPr>
        </p:nvSpPr>
        <p:spPr>
          <a:xfrm>
            <a:off x="839788" y="2505075"/>
            <a:ext cx="5157787" cy="3684588"/>
          </a:xfrm>
        </p:spPr>
        <p:txBody>
          <a:bodyPr/>
          <a:lstStyle>
            <a:lvl1pPr>
              <a:defRPr>
                <a:solidFill>
                  <a:srgbClr val="00285F"/>
                </a:solidFill>
              </a:defRPr>
            </a:lvl1pPr>
            <a:lvl2pPr>
              <a:defRPr>
                <a:solidFill>
                  <a:srgbClr val="00285F"/>
                </a:solidFill>
              </a:defRPr>
            </a:lvl2pPr>
            <a:lvl3pPr>
              <a:defRPr>
                <a:solidFill>
                  <a:srgbClr val="00285F"/>
                </a:solidFill>
              </a:defRPr>
            </a:lvl3pPr>
            <a:lvl4pPr>
              <a:defRPr>
                <a:solidFill>
                  <a:srgbClr val="00285F"/>
                </a:solidFill>
              </a:defRPr>
            </a:lvl4pPr>
            <a:lvl5pPr>
              <a:defRPr>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66DFF7-833F-694B-AC21-AEA23C3517DD}"/>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8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95D532-45C8-DD4A-A976-809BED149B9F}"/>
              </a:ext>
            </a:extLst>
          </p:cNvPr>
          <p:cNvSpPr>
            <a:spLocks noGrp="1"/>
          </p:cNvSpPr>
          <p:nvPr>
            <p:ph sz="quarter" idx="4"/>
          </p:nvPr>
        </p:nvSpPr>
        <p:spPr>
          <a:xfrm>
            <a:off x="6172200" y="2505075"/>
            <a:ext cx="5183188" cy="3684588"/>
          </a:xfrm>
        </p:spPr>
        <p:txBody>
          <a:bodyPr/>
          <a:lstStyle>
            <a:lvl1pPr>
              <a:defRPr>
                <a:solidFill>
                  <a:srgbClr val="00285F"/>
                </a:solidFill>
              </a:defRPr>
            </a:lvl1pPr>
            <a:lvl2pPr>
              <a:defRPr>
                <a:solidFill>
                  <a:srgbClr val="00285F"/>
                </a:solidFill>
              </a:defRPr>
            </a:lvl2pPr>
            <a:lvl3pPr>
              <a:defRPr>
                <a:solidFill>
                  <a:srgbClr val="00285F"/>
                </a:solidFill>
              </a:defRPr>
            </a:lvl3pPr>
            <a:lvl4pPr>
              <a:defRPr>
                <a:solidFill>
                  <a:srgbClr val="00285F"/>
                </a:solidFill>
              </a:defRPr>
            </a:lvl4pPr>
            <a:lvl5pPr>
              <a:defRPr>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65145F-56F0-D24E-AA16-9291EABA5925}"/>
              </a:ext>
            </a:extLst>
          </p:cNvPr>
          <p:cNvSpPr>
            <a:spLocks noGrp="1"/>
          </p:cNvSpPr>
          <p:nvPr>
            <p:ph type="dt" sz="half" idx="10"/>
          </p:nvPr>
        </p:nvSpPr>
        <p:spPr/>
        <p:txBody>
          <a:bodyPr/>
          <a:lstStyle/>
          <a:p>
            <a:fld id="{C918F15B-8E34-4CCF-B3B1-2C03726C803E}" type="datetimeFigureOut">
              <a:rPr lang="en-US" smtClean="0"/>
              <a:t>5/27/2026</a:t>
            </a:fld>
            <a:endParaRPr lang="en-US"/>
          </a:p>
        </p:txBody>
      </p:sp>
      <p:sp>
        <p:nvSpPr>
          <p:cNvPr id="8" name="Footer Placeholder 7">
            <a:extLst>
              <a:ext uri="{FF2B5EF4-FFF2-40B4-BE49-F238E27FC236}">
                <a16:creationId xmlns:a16="http://schemas.microsoft.com/office/drawing/2014/main" id="{AB22771F-368A-2E46-B616-025B190951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6175E7-72CE-984E-A2B5-B162C1DA88CB}"/>
              </a:ext>
            </a:extLst>
          </p:cNvPr>
          <p:cNvSpPr>
            <a:spLocks noGrp="1"/>
          </p:cNvSpPr>
          <p:nvPr>
            <p:ph type="sldNum" sz="quarter" idx="12"/>
          </p:nvPr>
        </p:nvSpPr>
        <p:spPr/>
        <p:txBody>
          <a:bodyPr/>
          <a:lstStyle/>
          <a:p>
            <a:fld id="{0E56A65F-B624-48C7-9D44-A30214D4947B}" type="slidenum">
              <a:rPr lang="en-US" smtClean="0"/>
              <a:t>‹#›</a:t>
            </a:fld>
            <a:endParaRPr lang="en-US"/>
          </a:p>
        </p:txBody>
      </p:sp>
    </p:spTree>
    <p:extLst>
      <p:ext uri="{BB962C8B-B14F-4D97-AF65-F5344CB8AC3E}">
        <p14:creationId xmlns:p14="http://schemas.microsoft.com/office/powerpoint/2010/main" val="288443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775B8-83AD-3547-B61E-5691E15F14E1}"/>
              </a:ext>
            </a:extLst>
          </p:cNvPr>
          <p:cNvSpPr>
            <a:spLocks noGrp="1"/>
          </p:cNvSpPr>
          <p:nvPr>
            <p:ph type="dt" sz="half" idx="10"/>
          </p:nvPr>
        </p:nvSpPr>
        <p:spPr/>
        <p:txBody>
          <a:bodyPr/>
          <a:lstStyle/>
          <a:p>
            <a:fld id="{C918F15B-8E34-4CCF-B3B1-2C03726C803E}" type="datetimeFigureOut">
              <a:rPr lang="en-US" smtClean="0"/>
              <a:t>5/27/2026</a:t>
            </a:fld>
            <a:endParaRPr lang="en-US"/>
          </a:p>
        </p:txBody>
      </p:sp>
      <p:sp>
        <p:nvSpPr>
          <p:cNvPr id="3" name="Footer Placeholder 2">
            <a:extLst>
              <a:ext uri="{FF2B5EF4-FFF2-40B4-BE49-F238E27FC236}">
                <a16:creationId xmlns:a16="http://schemas.microsoft.com/office/drawing/2014/main" id="{EB33A337-1C26-CE44-880F-3F77E416B9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805EDA-110A-3243-9FD1-B7E9CA0CA3C1}"/>
              </a:ext>
            </a:extLst>
          </p:cNvPr>
          <p:cNvSpPr>
            <a:spLocks noGrp="1"/>
          </p:cNvSpPr>
          <p:nvPr>
            <p:ph type="sldNum" sz="quarter" idx="12"/>
          </p:nvPr>
        </p:nvSpPr>
        <p:spPr/>
        <p:txBody>
          <a:bodyPr/>
          <a:lstStyle/>
          <a:p>
            <a:fld id="{0E56A65F-B624-48C7-9D44-A30214D4947B}" type="slidenum">
              <a:rPr lang="en-US" smtClean="0"/>
              <a:t>‹#›</a:t>
            </a:fld>
            <a:endParaRPr lang="en-US"/>
          </a:p>
        </p:txBody>
      </p:sp>
    </p:spTree>
    <p:extLst>
      <p:ext uri="{BB962C8B-B14F-4D97-AF65-F5344CB8AC3E}">
        <p14:creationId xmlns:p14="http://schemas.microsoft.com/office/powerpoint/2010/main" val="54386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C6C3-ABF8-2309-AB52-243911D5F3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89898-7C2E-F6DD-F0F8-FF9FD66689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1229-1CEA-B84B-2FB7-22FC59FBF0E3}"/>
              </a:ext>
            </a:extLst>
          </p:cNvPr>
          <p:cNvSpPr>
            <a:spLocks noGrp="1"/>
          </p:cNvSpPr>
          <p:nvPr>
            <p:ph type="dt" sz="half" idx="10"/>
          </p:nvPr>
        </p:nvSpPr>
        <p:spPr/>
        <p:txBody>
          <a:bodyPr/>
          <a:lstStyle/>
          <a:p>
            <a:fld id="{C918F15B-8E34-4CCF-B3B1-2C03726C803E}" type="datetimeFigureOut">
              <a:rPr lang="en-US" smtClean="0"/>
              <a:t>5/27/2026</a:t>
            </a:fld>
            <a:endParaRPr lang="en-US"/>
          </a:p>
        </p:txBody>
      </p:sp>
      <p:sp>
        <p:nvSpPr>
          <p:cNvPr id="5" name="Footer Placeholder 4">
            <a:extLst>
              <a:ext uri="{FF2B5EF4-FFF2-40B4-BE49-F238E27FC236}">
                <a16:creationId xmlns:a16="http://schemas.microsoft.com/office/drawing/2014/main" id="{2EF7B94E-9040-2464-B980-90ABA0A61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D946B-AF50-E0AF-E10E-99952B2A49FF}"/>
              </a:ext>
            </a:extLst>
          </p:cNvPr>
          <p:cNvSpPr>
            <a:spLocks noGrp="1"/>
          </p:cNvSpPr>
          <p:nvPr>
            <p:ph type="sldNum" sz="quarter" idx="12"/>
          </p:nvPr>
        </p:nvSpPr>
        <p:spPr/>
        <p:txBody>
          <a:bodyPr/>
          <a:lstStyle/>
          <a:p>
            <a:fld id="{0E56A65F-B624-48C7-9D44-A30214D4947B}" type="slidenum">
              <a:rPr lang="en-US" smtClean="0"/>
              <a:t>‹#›</a:t>
            </a:fld>
            <a:endParaRPr lang="en-US"/>
          </a:p>
        </p:txBody>
      </p:sp>
    </p:spTree>
    <p:extLst>
      <p:ext uri="{BB962C8B-B14F-4D97-AF65-F5344CB8AC3E}">
        <p14:creationId xmlns:p14="http://schemas.microsoft.com/office/powerpoint/2010/main" val="224043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7A3F-EBEB-6447-99E6-7FDF851505B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3B38889-61C6-C143-9B9B-D54DD38CC47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A8A809-72BB-6A4C-BDD7-27BDF4033C7C}"/>
              </a:ext>
            </a:extLst>
          </p:cNvPr>
          <p:cNvSpPr>
            <a:spLocks noGrp="1"/>
          </p:cNvSpPr>
          <p:nvPr>
            <p:ph type="dt" sz="half" idx="10"/>
          </p:nvPr>
        </p:nvSpPr>
        <p:spPr/>
        <p:txBody>
          <a:bodyPr/>
          <a:lstStyle>
            <a:lvl1pPr>
              <a:defRPr>
                <a:solidFill>
                  <a:schemeClr val="bg1"/>
                </a:solidFill>
              </a:defRPr>
            </a:lvl1pPr>
          </a:lstStyle>
          <a:p>
            <a:fld id="{48C11B7B-7F28-774B-B97B-F274D4B9380A}" type="datetimeFigureOut">
              <a:rPr lang="en-US" smtClean="0"/>
              <a:pPr/>
              <a:t>5/27/2026</a:t>
            </a:fld>
            <a:endParaRPr lang="en-US"/>
          </a:p>
        </p:txBody>
      </p:sp>
      <p:sp>
        <p:nvSpPr>
          <p:cNvPr id="5" name="Footer Placeholder 4">
            <a:extLst>
              <a:ext uri="{FF2B5EF4-FFF2-40B4-BE49-F238E27FC236}">
                <a16:creationId xmlns:a16="http://schemas.microsoft.com/office/drawing/2014/main" id="{71045620-D837-6342-8AFA-A98042583F3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D95D53A-4724-3044-80B0-8777976A7EAB}"/>
              </a:ext>
            </a:extLst>
          </p:cNvPr>
          <p:cNvSpPr>
            <a:spLocks noGrp="1"/>
          </p:cNvSpPr>
          <p:nvPr>
            <p:ph type="sldNum" sz="quarter" idx="12"/>
          </p:nvPr>
        </p:nvSpPr>
        <p:spPr/>
        <p:txBody>
          <a:bodyPr/>
          <a:lstStyle>
            <a:lvl1pPr>
              <a:defRPr>
                <a:solidFill>
                  <a:schemeClr val="bg1"/>
                </a:solidFill>
              </a:defRPr>
            </a:lvl1pPr>
          </a:lstStyle>
          <a:p>
            <a:fld id="{F6A562D6-9A91-1642-8BC0-23A3CC1E645B}" type="slidenum">
              <a:rPr lang="en-US" smtClean="0"/>
              <a:pPr/>
              <a:t>‹#›</a:t>
            </a:fld>
            <a:endParaRPr lang="en-US"/>
          </a:p>
        </p:txBody>
      </p:sp>
    </p:spTree>
    <p:extLst>
      <p:ext uri="{BB962C8B-B14F-4D97-AF65-F5344CB8AC3E}">
        <p14:creationId xmlns:p14="http://schemas.microsoft.com/office/powerpoint/2010/main" val="159820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F9CC-D427-2844-A43A-F5D06E826A0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517C7C-1BBF-ED49-B962-257AFEB5BFBC}"/>
              </a:ext>
            </a:extLst>
          </p:cNvPr>
          <p:cNvSpPr>
            <a:spLocks noGrp="1"/>
          </p:cNvSpPr>
          <p:nvPr>
            <p:ph type="body" idx="1"/>
          </p:nvPr>
        </p:nvSpPr>
        <p:spPr>
          <a:xfrm>
            <a:off x="831850" y="4589463"/>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9DEB6D-03E1-BB47-A9D4-56DD1D549FE3}"/>
              </a:ext>
            </a:extLst>
          </p:cNvPr>
          <p:cNvSpPr>
            <a:spLocks noGrp="1"/>
          </p:cNvSpPr>
          <p:nvPr>
            <p:ph type="dt" sz="half" idx="10"/>
          </p:nvPr>
        </p:nvSpPr>
        <p:spPr/>
        <p:txBody>
          <a:bodyPr/>
          <a:lstStyle>
            <a:lvl1pPr>
              <a:defRPr>
                <a:solidFill>
                  <a:schemeClr val="bg1"/>
                </a:solidFill>
              </a:defRPr>
            </a:lvl1pPr>
          </a:lstStyle>
          <a:p>
            <a:fld id="{48C11B7B-7F28-774B-B97B-F274D4B9380A}" type="datetimeFigureOut">
              <a:rPr lang="en-US" smtClean="0"/>
              <a:pPr/>
              <a:t>5/27/2026</a:t>
            </a:fld>
            <a:endParaRPr lang="en-US"/>
          </a:p>
        </p:txBody>
      </p:sp>
      <p:sp>
        <p:nvSpPr>
          <p:cNvPr id="5" name="Footer Placeholder 4">
            <a:extLst>
              <a:ext uri="{FF2B5EF4-FFF2-40B4-BE49-F238E27FC236}">
                <a16:creationId xmlns:a16="http://schemas.microsoft.com/office/drawing/2014/main" id="{18BAFF51-C6BA-054C-8B4E-AFA86D565DC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BEE0290-A477-8840-8BF5-ED9A8359D1F4}"/>
              </a:ext>
            </a:extLst>
          </p:cNvPr>
          <p:cNvSpPr>
            <a:spLocks noGrp="1"/>
          </p:cNvSpPr>
          <p:nvPr>
            <p:ph type="sldNum" sz="quarter" idx="12"/>
          </p:nvPr>
        </p:nvSpPr>
        <p:spPr/>
        <p:txBody>
          <a:bodyPr/>
          <a:lstStyle>
            <a:lvl1pPr>
              <a:defRPr>
                <a:solidFill>
                  <a:schemeClr val="bg1"/>
                </a:solidFill>
              </a:defRPr>
            </a:lvl1pPr>
          </a:lstStyle>
          <a:p>
            <a:fld id="{F6A562D6-9A91-1642-8BC0-23A3CC1E645B}" type="slidenum">
              <a:rPr lang="en-US" smtClean="0"/>
              <a:pPr/>
              <a:t>‹#›</a:t>
            </a:fld>
            <a:endParaRPr lang="en-US"/>
          </a:p>
        </p:txBody>
      </p:sp>
    </p:spTree>
    <p:extLst>
      <p:ext uri="{BB962C8B-B14F-4D97-AF65-F5344CB8AC3E}">
        <p14:creationId xmlns:p14="http://schemas.microsoft.com/office/powerpoint/2010/main" val="361659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DC2F-16DC-9849-8C4E-F6A72417CC80}"/>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B7C87291-F46F-1C40-90F4-03715E3C518D}"/>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BBCC3-BD59-FA4B-89D0-FF22303546BE}"/>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66DFF7-833F-694B-AC21-AEA23C3517D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95D532-45C8-DD4A-A976-809BED149B9F}"/>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65145F-56F0-D24E-AA16-9291EABA5925}"/>
              </a:ext>
            </a:extLst>
          </p:cNvPr>
          <p:cNvSpPr>
            <a:spLocks noGrp="1"/>
          </p:cNvSpPr>
          <p:nvPr>
            <p:ph type="dt" sz="half" idx="10"/>
          </p:nvPr>
        </p:nvSpPr>
        <p:spPr/>
        <p:txBody>
          <a:bodyPr/>
          <a:lstStyle>
            <a:lvl1pPr>
              <a:defRPr>
                <a:solidFill>
                  <a:schemeClr val="bg1"/>
                </a:solidFill>
              </a:defRPr>
            </a:lvl1pPr>
          </a:lstStyle>
          <a:p>
            <a:fld id="{48C11B7B-7F28-774B-B97B-F274D4B9380A}" type="datetimeFigureOut">
              <a:rPr lang="en-US" smtClean="0"/>
              <a:pPr/>
              <a:t>5/27/2026</a:t>
            </a:fld>
            <a:endParaRPr lang="en-US"/>
          </a:p>
        </p:txBody>
      </p:sp>
      <p:sp>
        <p:nvSpPr>
          <p:cNvPr id="8" name="Footer Placeholder 7">
            <a:extLst>
              <a:ext uri="{FF2B5EF4-FFF2-40B4-BE49-F238E27FC236}">
                <a16:creationId xmlns:a16="http://schemas.microsoft.com/office/drawing/2014/main" id="{AB22771F-368A-2E46-B616-025B1909510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26175E7-72CE-984E-A2B5-B162C1DA88CB}"/>
              </a:ext>
            </a:extLst>
          </p:cNvPr>
          <p:cNvSpPr>
            <a:spLocks noGrp="1"/>
          </p:cNvSpPr>
          <p:nvPr>
            <p:ph type="sldNum" sz="quarter" idx="12"/>
          </p:nvPr>
        </p:nvSpPr>
        <p:spPr/>
        <p:txBody>
          <a:bodyPr/>
          <a:lstStyle>
            <a:lvl1pPr>
              <a:defRPr>
                <a:solidFill>
                  <a:schemeClr val="bg1"/>
                </a:solidFill>
              </a:defRPr>
            </a:lvl1pPr>
          </a:lstStyle>
          <a:p>
            <a:fld id="{F6A562D6-9A91-1642-8BC0-23A3CC1E645B}" type="slidenum">
              <a:rPr lang="en-US" smtClean="0"/>
              <a:pPr/>
              <a:t>‹#›</a:t>
            </a:fld>
            <a:endParaRPr lang="en-US"/>
          </a:p>
        </p:txBody>
      </p:sp>
    </p:spTree>
    <p:extLst>
      <p:ext uri="{BB962C8B-B14F-4D97-AF65-F5344CB8AC3E}">
        <p14:creationId xmlns:p14="http://schemas.microsoft.com/office/powerpoint/2010/main" val="64010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775B8-83AD-3547-B61E-5691E15F14E1}"/>
              </a:ext>
            </a:extLst>
          </p:cNvPr>
          <p:cNvSpPr>
            <a:spLocks noGrp="1"/>
          </p:cNvSpPr>
          <p:nvPr>
            <p:ph type="dt" sz="half" idx="10"/>
          </p:nvPr>
        </p:nvSpPr>
        <p:spPr/>
        <p:txBody>
          <a:bodyPr/>
          <a:lstStyle>
            <a:lvl1pPr>
              <a:defRPr>
                <a:solidFill>
                  <a:schemeClr val="bg1"/>
                </a:solidFill>
              </a:defRPr>
            </a:lvl1pPr>
          </a:lstStyle>
          <a:p>
            <a:fld id="{48C11B7B-7F28-774B-B97B-F274D4B9380A}" type="datetimeFigureOut">
              <a:rPr lang="en-US" smtClean="0"/>
              <a:pPr/>
              <a:t>5/27/2026</a:t>
            </a:fld>
            <a:endParaRPr lang="en-US"/>
          </a:p>
        </p:txBody>
      </p:sp>
      <p:sp>
        <p:nvSpPr>
          <p:cNvPr id="3" name="Footer Placeholder 2">
            <a:extLst>
              <a:ext uri="{FF2B5EF4-FFF2-40B4-BE49-F238E27FC236}">
                <a16:creationId xmlns:a16="http://schemas.microsoft.com/office/drawing/2014/main" id="{EB33A337-1C26-CE44-880F-3F77E416B9A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CE805EDA-110A-3243-9FD1-B7E9CA0CA3C1}"/>
              </a:ext>
            </a:extLst>
          </p:cNvPr>
          <p:cNvSpPr>
            <a:spLocks noGrp="1"/>
          </p:cNvSpPr>
          <p:nvPr>
            <p:ph type="sldNum" sz="quarter" idx="12"/>
          </p:nvPr>
        </p:nvSpPr>
        <p:spPr/>
        <p:txBody>
          <a:bodyPr/>
          <a:lstStyle>
            <a:lvl1pPr>
              <a:defRPr>
                <a:solidFill>
                  <a:schemeClr val="bg1"/>
                </a:solidFill>
              </a:defRPr>
            </a:lvl1pPr>
          </a:lstStyle>
          <a:p>
            <a:fld id="{F6A562D6-9A91-1642-8BC0-23A3CC1E645B}" type="slidenum">
              <a:rPr lang="en-US" smtClean="0"/>
              <a:pPr/>
              <a:t>‹#›</a:t>
            </a:fld>
            <a:endParaRPr lang="en-US"/>
          </a:p>
        </p:txBody>
      </p:sp>
    </p:spTree>
    <p:extLst>
      <p:ext uri="{BB962C8B-B14F-4D97-AF65-F5344CB8AC3E}">
        <p14:creationId xmlns:p14="http://schemas.microsoft.com/office/powerpoint/2010/main" val="3766997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42135-9787-4F4C-A9C7-74BF811C5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954E03-6173-CA4E-92D7-EFB9BDC00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D806E-B03D-D945-8C2E-9BDD5E9713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8F15B-8E34-4CCF-B3B1-2C03726C803E}" type="datetimeFigureOut">
              <a:rPr lang="en-US" smtClean="0"/>
              <a:t>5/27/2026</a:t>
            </a:fld>
            <a:endParaRPr lang="en-US"/>
          </a:p>
        </p:txBody>
      </p:sp>
      <p:sp>
        <p:nvSpPr>
          <p:cNvPr id="5" name="Footer Placeholder 4">
            <a:extLst>
              <a:ext uri="{FF2B5EF4-FFF2-40B4-BE49-F238E27FC236}">
                <a16:creationId xmlns:a16="http://schemas.microsoft.com/office/drawing/2014/main" id="{3A1B84A8-D010-B649-A415-255478C17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CF9D70-5D94-884C-BBB7-BDCD45826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6A65F-B624-48C7-9D44-A30214D4947B}" type="slidenum">
              <a:rPr lang="en-US" smtClean="0"/>
              <a:t>‹#›</a:t>
            </a:fld>
            <a:endParaRPr lang="en-US"/>
          </a:p>
        </p:txBody>
      </p:sp>
      <p:pic>
        <p:nvPicPr>
          <p:cNvPr id="7" name="Picture 6">
            <a:extLst>
              <a:ext uri="{FF2B5EF4-FFF2-40B4-BE49-F238E27FC236}">
                <a16:creationId xmlns:a16="http://schemas.microsoft.com/office/drawing/2014/main" id="{659945E2-19EE-4847-ABF9-52869E65A6F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805" y="0"/>
            <a:ext cx="12188388" cy="6858000"/>
          </a:xfrm>
          <a:prstGeom prst="rect">
            <a:avLst/>
          </a:prstGeom>
        </p:spPr>
      </p:pic>
    </p:spTree>
    <p:extLst>
      <p:ext uri="{BB962C8B-B14F-4D97-AF65-F5344CB8AC3E}">
        <p14:creationId xmlns:p14="http://schemas.microsoft.com/office/powerpoint/2010/main" val="2315694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42135-9787-4F4C-A9C7-74BF811C5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954E03-6173-CA4E-92D7-EFB9BDC00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D806E-B03D-D945-8C2E-9BDD5E9713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11B7B-7F28-774B-B97B-F274D4B9380A}" type="datetimeFigureOut">
              <a:rPr lang="en-US" smtClean="0"/>
              <a:t>5/27/2026</a:t>
            </a:fld>
            <a:endParaRPr lang="en-US"/>
          </a:p>
        </p:txBody>
      </p:sp>
      <p:sp>
        <p:nvSpPr>
          <p:cNvPr id="5" name="Footer Placeholder 4">
            <a:extLst>
              <a:ext uri="{FF2B5EF4-FFF2-40B4-BE49-F238E27FC236}">
                <a16:creationId xmlns:a16="http://schemas.microsoft.com/office/drawing/2014/main" id="{3A1B84A8-D010-B649-A415-255478C17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CF9D70-5D94-884C-BBB7-BDCD45826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562D6-9A91-1642-8BC0-23A3CC1E645B}" type="slidenum">
              <a:rPr lang="en-US" smtClean="0"/>
              <a:t>‹#›</a:t>
            </a:fld>
            <a:endParaRPr lang="en-US"/>
          </a:p>
        </p:txBody>
      </p:sp>
      <p:pic>
        <p:nvPicPr>
          <p:cNvPr id="7" name="Picture 6">
            <a:extLst>
              <a:ext uri="{FF2B5EF4-FFF2-40B4-BE49-F238E27FC236}">
                <a16:creationId xmlns:a16="http://schemas.microsoft.com/office/drawing/2014/main" id="{659945E2-19EE-4847-ABF9-52869E65A6FC}"/>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0" y="2"/>
            <a:ext cx="12188385" cy="6857998"/>
          </a:xfrm>
          <a:prstGeom prst="rect">
            <a:avLst/>
          </a:prstGeom>
        </p:spPr>
      </p:pic>
    </p:spTree>
    <p:extLst>
      <p:ext uri="{BB962C8B-B14F-4D97-AF65-F5344CB8AC3E}">
        <p14:creationId xmlns:p14="http://schemas.microsoft.com/office/powerpoint/2010/main" val="43126092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DE0D55-3231-3A45-9A7A-C7ABDA5BAA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443E34-3BF3-AF4E-9F3D-D7EF70AFB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778B5-74A2-F644-8D34-53D87A3A7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97938-6F94-FE4D-AC9C-0EF081E14D2C}" type="datetimeFigureOut">
              <a:rPr lang="en-US" smtClean="0"/>
              <a:t>5/27/2026</a:t>
            </a:fld>
            <a:endParaRPr lang="en-US"/>
          </a:p>
        </p:txBody>
      </p:sp>
      <p:sp>
        <p:nvSpPr>
          <p:cNvPr id="5" name="Footer Placeholder 4">
            <a:extLst>
              <a:ext uri="{FF2B5EF4-FFF2-40B4-BE49-F238E27FC236}">
                <a16:creationId xmlns:a16="http://schemas.microsoft.com/office/drawing/2014/main" id="{7DE5D52D-D744-5C48-9B3B-F6D16EFDE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AC6DC7-9795-C642-BC50-A134437A8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F00E9-56F3-F04D-AAF6-31BE0108D396}" type="slidenum">
              <a:rPr lang="en-US" smtClean="0"/>
              <a:t>‹#›</a:t>
            </a:fld>
            <a:endParaRPr lang="en-US"/>
          </a:p>
        </p:txBody>
      </p:sp>
      <p:pic>
        <p:nvPicPr>
          <p:cNvPr id="8" name="Picture 7">
            <a:extLst>
              <a:ext uri="{FF2B5EF4-FFF2-40B4-BE49-F238E27FC236}">
                <a16:creationId xmlns:a16="http://schemas.microsoft.com/office/drawing/2014/main" id="{B628AF39-AF61-EB40-A9AD-E08F6D167E84}"/>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0" y="0"/>
            <a:ext cx="12188388" cy="6857999"/>
          </a:xfrm>
          <a:prstGeom prst="rect">
            <a:avLst/>
          </a:prstGeom>
        </p:spPr>
      </p:pic>
    </p:spTree>
    <p:extLst>
      <p:ext uri="{BB962C8B-B14F-4D97-AF65-F5344CB8AC3E}">
        <p14:creationId xmlns:p14="http://schemas.microsoft.com/office/powerpoint/2010/main" val="5025769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8D040-A2B8-7A93-A766-CFD028BA31DA}"/>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076A827C-60E4-47D7-9F5A-13AC09CB6BA8}"/>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rot="494149">
            <a:off x="7507062" y="-8850"/>
            <a:ext cx="4381043" cy="4381043"/>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DAA46298-417A-69EC-5E4D-8BEB2A0741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0098" y="3682484"/>
            <a:ext cx="3898550" cy="2676869"/>
          </a:xfrm>
          <a:prstGeom prst="rect">
            <a:avLst/>
          </a:prstGeom>
        </p:spPr>
      </p:pic>
      <p:sp>
        <p:nvSpPr>
          <p:cNvPr id="3" name="Text Placeholder 2">
            <a:extLst>
              <a:ext uri="{FF2B5EF4-FFF2-40B4-BE49-F238E27FC236}">
                <a16:creationId xmlns:a16="http://schemas.microsoft.com/office/drawing/2014/main" id="{D5E64464-2AF4-C126-F54C-0D48501DB600}"/>
              </a:ext>
            </a:extLst>
          </p:cNvPr>
          <p:cNvSpPr>
            <a:spLocks noGrp="1"/>
          </p:cNvSpPr>
          <p:nvPr>
            <p:ph type="body" idx="4294967295"/>
          </p:nvPr>
        </p:nvSpPr>
        <p:spPr>
          <a:xfrm>
            <a:off x="352697" y="5245146"/>
            <a:ext cx="10515600" cy="1157288"/>
          </a:xfrm>
        </p:spPr>
        <p:txBody>
          <a:bodyPr>
            <a:normAutofit/>
          </a:bodyPr>
          <a:lstStyle/>
          <a:p>
            <a:pPr marL="0" indent="0">
              <a:buNone/>
            </a:pPr>
            <a:r>
              <a:rPr lang="en-US" sz="3200" b="1" dirty="0">
                <a:solidFill>
                  <a:schemeClr val="bg1"/>
                </a:solidFill>
              </a:rPr>
              <a:t>Rev. Matt Brown</a:t>
            </a:r>
          </a:p>
          <a:p>
            <a:pPr marL="0" indent="0">
              <a:buNone/>
            </a:pPr>
            <a:r>
              <a:rPr lang="en-US" sz="3200">
                <a:solidFill>
                  <a:schemeClr val="bg1"/>
                </a:solidFill>
              </a:rPr>
              <a:t>Chairman, </a:t>
            </a:r>
            <a:r>
              <a:rPr lang="en-US" sz="3200" dirty="0">
                <a:solidFill>
                  <a:schemeClr val="bg1"/>
                </a:solidFill>
              </a:rPr>
              <a:t>WELS Home Missions</a:t>
            </a:r>
          </a:p>
        </p:txBody>
      </p:sp>
      <p:sp>
        <p:nvSpPr>
          <p:cNvPr id="4" name="TextBox 3">
            <a:extLst>
              <a:ext uri="{FF2B5EF4-FFF2-40B4-BE49-F238E27FC236}">
                <a16:creationId xmlns:a16="http://schemas.microsoft.com/office/drawing/2014/main" id="{67AC9DDE-88FC-DD57-CB07-CC1630215E38}"/>
              </a:ext>
            </a:extLst>
          </p:cNvPr>
          <p:cNvSpPr txBox="1"/>
          <p:nvPr/>
        </p:nvSpPr>
        <p:spPr>
          <a:xfrm>
            <a:off x="352697" y="1928158"/>
            <a:ext cx="8726093" cy="1754326"/>
          </a:xfrm>
          <a:prstGeom prst="rect">
            <a:avLst/>
          </a:prstGeom>
          <a:noFill/>
        </p:spPr>
        <p:txBody>
          <a:bodyPr wrap="square">
            <a:spAutoFit/>
          </a:bodyPr>
          <a:lstStyle/>
          <a:p>
            <a:r>
              <a:rPr lang="en-US" sz="4400" b="1" dirty="0">
                <a:solidFill>
                  <a:schemeClr val="bg1"/>
                </a:solidFill>
                <a:latin typeface="+mj-lt"/>
              </a:rPr>
              <a:t>WELS Home Missions </a:t>
            </a:r>
          </a:p>
          <a:p>
            <a:endParaRPr lang="en-US" sz="2000" b="1" dirty="0">
              <a:solidFill>
                <a:schemeClr val="bg1"/>
              </a:solidFill>
              <a:latin typeface="+mj-lt"/>
            </a:endParaRPr>
          </a:p>
          <a:p>
            <a:r>
              <a:rPr lang="en-US" sz="4400" dirty="0">
                <a:solidFill>
                  <a:schemeClr val="bg1"/>
                </a:solidFill>
                <a:latin typeface="+mj-lt"/>
              </a:rPr>
              <a:t>Report to the Twelve Districts</a:t>
            </a:r>
          </a:p>
        </p:txBody>
      </p:sp>
      <p:sp>
        <p:nvSpPr>
          <p:cNvPr id="7" name="Title 9">
            <a:extLst>
              <a:ext uri="{FF2B5EF4-FFF2-40B4-BE49-F238E27FC236}">
                <a16:creationId xmlns:a16="http://schemas.microsoft.com/office/drawing/2014/main" id="{C65F5953-0F72-0886-0628-2B334F5A4F71}"/>
              </a:ext>
            </a:extLst>
          </p:cNvPr>
          <p:cNvSpPr txBox="1">
            <a:spLocks/>
          </p:cNvSpPr>
          <p:nvPr/>
        </p:nvSpPr>
        <p:spPr>
          <a:xfrm>
            <a:off x="457096" y="455566"/>
            <a:ext cx="8832529" cy="6646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3200" dirty="0">
                <a:latin typeface="+mn-lt"/>
                <a:ea typeface="Calibri" panose="020F0502020204030204" pitchFamily="34" charset="0"/>
                <a:cs typeface="Calibri" panose="020F0502020204030204" pitchFamily="34" charset="0"/>
              </a:rPr>
              <a:t>June 2026</a:t>
            </a:r>
            <a:endParaRPr lang="en-US" sz="3600" dirty="0">
              <a:latin typeface="+mn-lt"/>
            </a:endParaRPr>
          </a:p>
        </p:txBody>
      </p:sp>
    </p:spTree>
    <p:extLst>
      <p:ext uri="{BB962C8B-B14F-4D97-AF65-F5344CB8AC3E}">
        <p14:creationId xmlns:p14="http://schemas.microsoft.com/office/powerpoint/2010/main" val="204188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0E9E85-E1B8-2CAF-50B9-8C5C5356068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FD337E9-C7F5-3375-6FA0-EA8304700980}"/>
              </a:ext>
            </a:extLst>
          </p:cNvPr>
          <p:cNvSpPr txBox="1"/>
          <p:nvPr/>
        </p:nvSpPr>
        <p:spPr>
          <a:xfrm>
            <a:off x="383037" y="3683262"/>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89EFF9EC-7040-0FE6-A3C2-C63D767613DE}"/>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4583A882-E248-893C-64B4-9CD098090662}"/>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E5B81117-737F-3641-5D8F-629EC65F0D86}"/>
              </a:ext>
            </a:extLst>
          </p:cNvPr>
          <p:cNvPicPr>
            <a:picLocks noChangeAspect="1"/>
          </p:cNvPicPr>
          <p:nvPr/>
        </p:nvPicPr>
        <p:blipFill>
          <a:blip r:embed="rId3"/>
          <a:stretch>
            <a:fillRect/>
          </a:stretch>
        </p:blipFill>
        <p:spPr>
          <a:xfrm>
            <a:off x="0" y="10987"/>
            <a:ext cx="12231610" cy="6835862"/>
          </a:xfrm>
          <a:prstGeom prst="rect">
            <a:avLst/>
          </a:prstGeom>
        </p:spPr>
      </p:pic>
      <p:pic>
        <p:nvPicPr>
          <p:cNvPr id="12" name="Picture 11">
            <a:extLst>
              <a:ext uri="{FF2B5EF4-FFF2-40B4-BE49-F238E27FC236}">
                <a16:creationId xmlns:a16="http://schemas.microsoft.com/office/drawing/2014/main" id="{8D736FCE-DC84-4721-F322-4F67CDD23127}"/>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rcRect/>
          <a:stretch/>
        </p:blipFill>
        <p:spPr>
          <a:xfrm rot="494149">
            <a:off x="7507062" y="-8850"/>
            <a:ext cx="4381043" cy="4381043"/>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CEBF977D-EA58-3C4D-C5D4-D313EFF735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0098" y="3682484"/>
            <a:ext cx="3898550" cy="2676869"/>
          </a:xfrm>
          <a:prstGeom prst="rect">
            <a:avLst/>
          </a:prstGeom>
        </p:spPr>
      </p:pic>
      <p:sp>
        <p:nvSpPr>
          <p:cNvPr id="15" name="TextBox 14">
            <a:extLst>
              <a:ext uri="{FF2B5EF4-FFF2-40B4-BE49-F238E27FC236}">
                <a16:creationId xmlns:a16="http://schemas.microsoft.com/office/drawing/2014/main" id="{3357D70C-70F6-AE46-5EF8-67CAD978368A}"/>
              </a:ext>
            </a:extLst>
          </p:cNvPr>
          <p:cNvSpPr txBox="1"/>
          <p:nvPr/>
        </p:nvSpPr>
        <p:spPr>
          <a:xfrm>
            <a:off x="573593" y="1886632"/>
            <a:ext cx="8012846" cy="2629822"/>
          </a:xfrm>
          <a:prstGeom prst="rect">
            <a:avLst/>
          </a:prstGeom>
          <a:noFill/>
        </p:spPr>
        <p:txBody>
          <a:bodyPr wrap="square">
            <a:spAutoFit/>
          </a:bodyPr>
          <a:lstStyle/>
          <a:p>
            <a:pPr>
              <a:lnSpc>
                <a:spcPct val="115000"/>
              </a:lnSpc>
              <a:spcAft>
                <a:spcPts val="800"/>
              </a:spcAft>
            </a:pPr>
            <a:r>
              <a:rPr lang="en-US" sz="3200" kern="100" dirty="0">
                <a:solidFill>
                  <a:schemeClr val="bg1"/>
                </a:solidFill>
                <a:ea typeface="Aptos" panose="020B0004020202020204" pitchFamily="34" charset="0"/>
                <a:cs typeface="Times New Roman" panose="02020603050405020304" pitchFamily="18" charset="0"/>
              </a:rPr>
              <a:t>I</a:t>
            </a:r>
            <a:r>
              <a:rPr lang="en-US" sz="3200" kern="100" dirty="0">
                <a:solidFill>
                  <a:schemeClr val="bg1"/>
                </a:solidFill>
                <a:effectLst/>
                <a:ea typeface="Aptos" panose="020B0004020202020204" pitchFamily="34" charset="0"/>
                <a:cs typeface="Times New Roman" panose="02020603050405020304" pitchFamily="18" charset="0"/>
              </a:rPr>
              <a:t>mpact of Home Mission churches in 2025: </a:t>
            </a:r>
          </a:p>
          <a:p>
            <a:pPr marL="285750" indent="-285750">
              <a:lnSpc>
                <a:spcPct val="115000"/>
              </a:lnSpc>
              <a:spcAft>
                <a:spcPts val="800"/>
              </a:spcAft>
              <a:buFont typeface="Arial" panose="020B0604020202020204" pitchFamily="34" charset="0"/>
              <a:buChar char="•"/>
            </a:pPr>
            <a:r>
              <a:rPr lang="en-US" sz="2400" b="1" dirty="0">
                <a:solidFill>
                  <a:schemeClr val="bg1"/>
                </a:solidFill>
              </a:rPr>
              <a:t>456 adults confirmed</a:t>
            </a:r>
          </a:p>
          <a:p>
            <a:pPr marL="285750" indent="-285750">
              <a:lnSpc>
                <a:spcPct val="115000"/>
              </a:lnSpc>
              <a:spcAft>
                <a:spcPts val="800"/>
              </a:spcAft>
              <a:buFont typeface="Arial" panose="020B0604020202020204" pitchFamily="34" charset="0"/>
              <a:buChar char="•"/>
            </a:pPr>
            <a:r>
              <a:rPr lang="en-US" sz="2400" b="1" dirty="0">
                <a:solidFill>
                  <a:schemeClr val="bg1"/>
                </a:solidFill>
              </a:rPr>
              <a:t>228 children and 115 adults baptized  </a:t>
            </a:r>
          </a:p>
          <a:p>
            <a:pPr marL="285750" indent="-285750">
              <a:lnSpc>
                <a:spcPct val="115000"/>
              </a:lnSpc>
              <a:spcAft>
                <a:spcPts val="800"/>
              </a:spcAft>
              <a:buFont typeface="Arial" panose="020B0604020202020204" pitchFamily="34" charset="0"/>
              <a:buChar char="•"/>
            </a:pPr>
            <a:r>
              <a:rPr lang="en-US" sz="2400" b="1" dirty="0">
                <a:solidFill>
                  <a:schemeClr val="bg1"/>
                </a:solidFill>
              </a:rPr>
              <a:t>700+ first-time visitors per Sunday across 150 missions </a:t>
            </a:r>
            <a:endParaRPr lang="en-US" sz="4000" b="1" kern="100" dirty="0">
              <a:solidFill>
                <a:schemeClr val="bg1"/>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5130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81A510-1DA5-FAF9-3A2F-BC1C6B53BD5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A4C6182-99EC-C1C3-09DF-174C5EEF64C8}"/>
              </a:ext>
            </a:extLst>
          </p:cNvPr>
          <p:cNvSpPr txBox="1"/>
          <p:nvPr/>
        </p:nvSpPr>
        <p:spPr>
          <a:xfrm>
            <a:off x="383037" y="3683262"/>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6257AD93-0186-E4CB-769B-9E418759CB63}"/>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92A6E8F1-1B02-0618-4A52-A5D411B3335A}"/>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AD3FE784-5BB3-C18F-E638-6B8974510A09}"/>
              </a:ext>
            </a:extLst>
          </p:cNvPr>
          <p:cNvPicPr>
            <a:picLocks noChangeAspect="1"/>
          </p:cNvPicPr>
          <p:nvPr/>
        </p:nvPicPr>
        <p:blipFill>
          <a:blip r:embed="rId3"/>
          <a:stretch>
            <a:fillRect/>
          </a:stretch>
        </p:blipFill>
        <p:spPr>
          <a:xfrm>
            <a:off x="0" y="10987"/>
            <a:ext cx="12231610" cy="6835862"/>
          </a:xfrm>
          <a:prstGeom prst="rect">
            <a:avLst/>
          </a:prstGeom>
        </p:spPr>
      </p:pic>
      <p:pic>
        <p:nvPicPr>
          <p:cNvPr id="12" name="Picture 11">
            <a:extLst>
              <a:ext uri="{FF2B5EF4-FFF2-40B4-BE49-F238E27FC236}">
                <a16:creationId xmlns:a16="http://schemas.microsoft.com/office/drawing/2014/main" id="{FA6D2BD6-A776-463F-377C-03C9C489C371}"/>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rcRect/>
          <a:stretch/>
        </p:blipFill>
        <p:spPr>
          <a:xfrm rot="494149">
            <a:off x="7507062" y="-8850"/>
            <a:ext cx="4381043" cy="4381043"/>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40F4DC09-98F6-C5B6-34D8-CC123DB2C8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0098" y="3682484"/>
            <a:ext cx="3898550" cy="2676869"/>
          </a:xfrm>
          <a:prstGeom prst="rect">
            <a:avLst/>
          </a:prstGeom>
        </p:spPr>
      </p:pic>
      <p:sp>
        <p:nvSpPr>
          <p:cNvPr id="2" name="TextBox 1">
            <a:extLst>
              <a:ext uri="{FF2B5EF4-FFF2-40B4-BE49-F238E27FC236}">
                <a16:creationId xmlns:a16="http://schemas.microsoft.com/office/drawing/2014/main" id="{35C901FD-EAF4-3F1E-82B4-4DE41E2A8DDD}"/>
              </a:ext>
            </a:extLst>
          </p:cNvPr>
          <p:cNvSpPr txBox="1"/>
          <p:nvPr/>
        </p:nvSpPr>
        <p:spPr>
          <a:xfrm>
            <a:off x="838200" y="1876592"/>
            <a:ext cx="7462379" cy="3536994"/>
          </a:xfrm>
          <a:prstGeom prst="rect">
            <a:avLst/>
          </a:prstGeom>
          <a:noFill/>
        </p:spPr>
        <p:txBody>
          <a:bodyPr wrap="square">
            <a:spAutoFit/>
          </a:bodyPr>
          <a:lstStyle/>
          <a:p>
            <a:pPr marR="0">
              <a:lnSpc>
                <a:spcPct val="115000"/>
              </a:lnSpc>
              <a:spcAft>
                <a:spcPts val="800"/>
              </a:spcAft>
            </a:pPr>
            <a:r>
              <a:rPr lang="en-US" sz="2800" b="1" kern="100" dirty="0">
                <a:solidFill>
                  <a:schemeClr val="bg1"/>
                </a:solidFill>
                <a:ea typeface="Aptos" panose="020B0004020202020204" pitchFamily="34" charset="0"/>
                <a:cs typeface="Times New Roman" panose="02020603050405020304" pitchFamily="18" charset="0"/>
              </a:rPr>
              <a:t>HOME MISSION HAS:</a:t>
            </a:r>
          </a:p>
          <a:p>
            <a:pPr marL="342900" marR="0" indent="-342900">
              <a:lnSpc>
                <a:spcPct val="115000"/>
              </a:lnSpc>
              <a:spcAft>
                <a:spcPts val="800"/>
              </a:spcAft>
              <a:buFont typeface="Arial" panose="020B0604020202020204" pitchFamily="34" charset="0"/>
              <a:buChar char="•"/>
            </a:pPr>
            <a:r>
              <a:rPr lang="en-US" sz="2800" b="1" kern="100" dirty="0">
                <a:solidFill>
                  <a:schemeClr val="bg1"/>
                </a:solidFill>
                <a:ea typeface="Aptos" panose="020B0004020202020204" pitchFamily="34" charset="0"/>
                <a:cs typeface="Times New Roman" panose="02020603050405020304" pitchFamily="18" charset="0"/>
              </a:rPr>
              <a:t>14 Mission Districts with 100+ volunteers</a:t>
            </a:r>
          </a:p>
          <a:p>
            <a:pPr marL="342900" marR="0" indent="-342900">
              <a:lnSpc>
                <a:spcPct val="115000"/>
              </a:lnSpc>
              <a:spcAft>
                <a:spcPts val="800"/>
              </a:spcAft>
              <a:buFont typeface="Arial" panose="020B0604020202020204" pitchFamily="34" charset="0"/>
              <a:buChar char="•"/>
            </a:pPr>
            <a:r>
              <a:rPr lang="en-US" sz="2800" b="1" kern="100" dirty="0">
                <a:solidFill>
                  <a:schemeClr val="bg1"/>
                </a:solidFill>
                <a:effectLst/>
                <a:ea typeface="Aptos" panose="020B0004020202020204" pitchFamily="34" charset="0"/>
                <a:cs typeface="Times New Roman" panose="02020603050405020304" pitchFamily="18" charset="0"/>
              </a:rPr>
              <a:t>6 Mission Counselors</a:t>
            </a:r>
          </a:p>
          <a:p>
            <a:pPr marL="342900" marR="0" indent="-342900">
              <a:lnSpc>
                <a:spcPct val="115000"/>
              </a:lnSpc>
              <a:spcAft>
                <a:spcPts val="800"/>
              </a:spcAft>
              <a:buFont typeface="Arial" panose="020B0604020202020204" pitchFamily="34" charset="0"/>
              <a:buChar char="•"/>
            </a:pPr>
            <a:r>
              <a:rPr lang="en-US" sz="2800" b="1" kern="100" dirty="0">
                <a:solidFill>
                  <a:schemeClr val="bg1"/>
                </a:solidFill>
                <a:ea typeface="Aptos" panose="020B0004020202020204" pitchFamily="34" charset="0"/>
                <a:cs typeface="Times New Roman" panose="02020603050405020304" pitchFamily="18" charset="0"/>
              </a:rPr>
              <a:t>13 Coaches</a:t>
            </a:r>
          </a:p>
          <a:p>
            <a:pPr marL="342900" marR="0" indent="-342900">
              <a:lnSpc>
                <a:spcPct val="115000"/>
              </a:lnSpc>
              <a:spcAft>
                <a:spcPts val="800"/>
              </a:spcAft>
              <a:buFont typeface="Arial" panose="020B0604020202020204" pitchFamily="34" charset="0"/>
              <a:buChar char="•"/>
            </a:pPr>
            <a:r>
              <a:rPr lang="en-US" sz="2800" b="1" kern="100" dirty="0">
                <a:solidFill>
                  <a:schemeClr val="bg1"/>
                </a:solidFill>
                <a:effectLst/>
                <a:ea typeface="Aptos" panose="020B0004020202020204" pitchFamily="34" charset="0"/>
                <a:cs typeface="Times New Roman" panose="02020603050405020304" pitchFamily="18" charset="0"/>
              </a:rPr>
              <a:t>WELS Church Extension F</a:t>
            </a:r>
            <a:r>
              <a:rPr lang="en-US" sz="2800" b="1" kern="100" dirty="0">
                <a:solidFill>
                  <a:schemeClr val="bg1"/>
                </a:solidFill>
                <a:ea typeface="Aptos" panose="020B0004020202020204" pitchFamily="34" charset="0"/>
                <a:cs typeface="Times New Roman" panose="02020603050405020304" pitchFamily="18" charset="0"/>
              </a:rPr>
              <a:t>und</a:t>
            </a:r>
          </a:p>
          <a:p>
            <a:pPr marL="342900" marR="0" indent="-342900">
              <a:lnSpc>
                <a:spcPct val="115000"/>
              </a:lnSpc>
              <a:spcAft>
                <a:spcPts val="800"/>
              </a:spcAft>
              <a:buFont typeface="Arial" panose="020B0604020202020204" pitchFamily="34" charset="0"/>
              <a:buChar char="•"/>
            </a:pPr>
            <a:r>
              <a:rPr lang="en-US" sz="2800" b="1" kern="100" dirty="0">
                <a:solidFill>
                  <a:schemeClr val="bg1"/>
                </a:solidFill>
                <a:ea typeface="Aptos" panose="020B0004020202020204" pitchFamily="34" charset="0"/>
                <a:cs typeface="Times New Roman" panose="02020603050405020304" pitchFamily="18" charset="0"/>
              </a:rPr>
              <a:t>Other partnerships</a:t>
            </a:r>
          </a:p>
        </p:txBody>
      </p:sp>
    </p:spTree>
    <p:extLst>
      <p:ext uri="{BB962C8B-B14F-4D97-AF65-F5344CB8AC3E}">
        <p14:creationId xmlns:p14="http://schemas.microsoft.com/office/powerpoint/2010/main" val="190844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0B61C-8FCE-4832-1CB7-597A7E413E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31128C-885E-C943-A911-66F781D43AFB}"/>
              </a:ext>
            </a:extLst>
          </p:cNvPr>
          <p:cNvSpPr txBox="1"/>
          <p:nvPr/>
        </p:nvSpPr>
        <p:spPr>
          <a:xfrm>
            <a:off x="383037" y="3683262"/>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FA87B891-64C4-92BB-1B76-8E430DDD9AC2}"/>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A63DB5CE-B519-F9D7-1CEB-A3C9A6462BAD}"/>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41E27A22-D7A2-F441-F466-A43229506A8A}"/>
              </a:ext>
            </a:extLst>
          </p:cNvPr>
          <p:cNvPicPr>
            <a:picLocks noChangeAspect="1"/>
          </p:cNvPicPr>
          <p:nvPr/>
        </p:nvPicPr>
        <p:blipFill>
          <a:blip r:embed="rId3"/>
          <a:stretch>
            <a:fillRect/>
          </a:stretch>
        </p:blipFill>
        <p:spPr>
          <a:xfrm>
            <a:off x="0" y="10987"/>
            <a:ext cx="12231610" cy="6835862"/>
          </a:xfrm>
          <a:prstGeom prst="rect">
            <a:avLst/>
          </a:prstGeom>
        </p:spPr>
      </p:pic>
      <p:pic>
        <p:nvPicPr>
          <p:cNvPr id="12" name="Picture 11">
            <a:extLst>
              <a:ext uri="{FF2B5EF4-FFF2-40B4-BE49-F238E27FC236}">
                <a16:creationId xmlns:a16="http://schemas.microsoft.com/office/drawing/2014/main" id="{ED03FC28-7EE8-F60F-AFA3-1D9098C06CC6}"/>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rcRect/>
          <a:stretch/>
        </p:blipFill>
        <p:spPr>
          <a:xfrm rot="494149">
            <a:off x="7507062" y="-8850"/>
            <a:ext cx="4381043" cy="4381043"/>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D096F85B-B5FB-2667-7FD4-715E03C095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0098" y="3682484"/>
            <a:ext cx="3898550" cy="2676869"/>
          </a:xfrm>
          <a:prstGeom prst="rect">
            <a:avLst/>
          </a:prstGeom>
        </p:spPr>
      </p:pic>
      <p:pic>
        <p:nvPicPr>
          <p:cNvPr id="14" name="Picture 13">
            <a:extLst>
              <a:ext uri="{FF2B5EF4-FFF2-40B4-BE49-F238E27FC236}">
                <a16:creationId xmlns:a16="http://schemas.microsoft.com/office/drawing/2014/main" id="{CFC4373C-5B26-A9BA-1D43-AB4591756D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95" y="4814188"/>
            <a:ext cx="2657171" cy="1453969"/>
          </a:xfrm>
          <a:prstGeom prst="rect">
            <a:avLst/>
          </a:prstGeom>
        </p:spPr>
      </p:pic>
      <p:sp>
        <p:nvSpPr>
          <p:cNvPr id="4" name="TextBox 3">
            <a:extLst>
              <a:ext uri="{FF2B5EF4-FFF2-40B4-BE49-F238E27FC236}">
                <a16:creationId xmlns:a16="http://schemas.microsoft.com/office/drawing/2014/main" id="{7C4CC5D9-534F-47BD-4D21-000185EC1C87}"/>
              </a:ext>
            </a:extLst>
          </p:cNvPr>
          <p:cNvSpPr txBox="1"/>
          <p:nvPr/>
        </p:nvSpPr>
        <p:spPr>
          <a:xfrm>
            <a:off x="838200" y="2181671"/>
            <a:ext cx="6617049" cy="1551450"/>
          </a:xfrm>
          <a:prstGeom prst="rect">
            <a:avLst/>
          </a:prstGeom>
          <a:noFill/>
        </p:spPr>
        <p:txBody>
          <a:bodyPr wrap="square">
            <a:spAutoFit/>
          </a:bodyPr>
          <a:lstStyle/>
          <a:p>
            <a:pPr marL="0" marR="0" algn="ctr">
              <a:lnSpc>
                <a:spcPct val="115000"/>
              </a:lnSpc>
              <a:spcAft>
                <a:spcPts val="800"/>
              </a:spcAft>
              <a:buNone/>
            </a:pPr>
            <a:r>
              <a:rPr lang="en-US" sz="4000" b="1" kern="100" dirty="0">
                <a:solidFill>
                  <a:schemeClr val="bg1"/>
                </a:solidFill>
                <a:latin typeface="+mj-lt"/>
                <a:ea typeface="Aptos" panose="020B0004020202020204" pitchFamily="34" charset="0"/>
                <a:cs typeface="Times New Roman" panose="02020603050405020304" pitchFamily="18" charset="0"/>
              </a:rPr>
              <a:t>Home Missions’ Purpose:</a:t>
            </a:r>
          </a:p>
          <a:p>
            <a:pPr marL="0" marR="0" algn="ctr">
              <a:lnSpc>
                <a:spcPct val="115000"/>
              </a:lnSpc>
              <a:spcAft>
                <a:spcPts val="800"/>
              </a:spcAft>
              <a:buNone/>
            </a:pPr>
            <a:r>
              <a:rPr lang="en-US" sz="4000" kern="100" dirty="0">
                <a:solidFill>
                  <a:schemeClr val="bg1"/>
                </a:solidFill>
                <a:latin typeface="+mj-lt"/>
                <a:ea typeface="Aptos" panose="020B0004020202020204" pitchFamily="34" charset="0"/>
                <a:cs typeface="Times New Roman" panose="02020603050405020304" pitchFamily="18" charset="0"/>
              </a:rPr>
              <a:t>Plant Churches</a:t>
            </a:r>
            <a:endParaRPr lang="en-US" sz="4000" kern="100" dirty="0">
              <a:solidFill>
                <a:schemeClr val="bg1"/>
              </a:solidFill>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2401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36C45F-E822-0FCD-DE49-869478D40CC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F32111D-2E50-037D-985C-60E9CE6B9560}"/>
              </a:ext>
            </a:extLst>
          </p:cNvPr>
          <p:cNvSpPr txBox="1"/>
          <p:nvPr/>
        </p:nvSpPr>
        <p:spPr>
          <a:xfrm>
            <a:off x="383037" y="3683262"/>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5258C665-D821-CF90-04E7-E2363F05B231}"/>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C37DF909-32E0-5FE5-7237-94FA188873B0}"/>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75F0A933-355C-604C-CF73-D7D1D8AEF01A}"/>
              </a:ext>
            </a:extLst>
          </p:cNvPr>
          <p:cNvPicPr>
            <a:picLocks noChangeAspect="1"/>
          </p:cNvPicPr>
          <p:nvPr/>
        </p:nvPicPr>
        <p:blipFill>
          <a:blip r:embed="rId3"/>
          <a:stretch>
            <a:fillRect/>
          </a:stretch>
        </p:blipFill>
        <p:spPr>
          <a:xfrm>
            <a:off x="0" y="10987"/>
            <a:ext cx="12231610" cy="6835862"/>
          </a:xfrm>
          <a:prstGeom prst="rect">
            <a:avLst/>
          </a:prstGeom>
        </p:spPr>
      </p:pic>
      <p:pic>
        <p:nvPicPr>
          <p:cNvPr id="12" name="Picture 11">
            <a:extLst>
              <a:ext uri="{FF2B5EF4-FFF2-40B4-BE49-F238E27FC236}">
                <a16:creationId xmlns:a16="http://schemas.microsoft.com/office/drawing/2014/main" id="{7A9DAF1E-2B6E-D3EA-D6D7-482A1A9DCDF0}"/>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rcRect/>
          <a:stretch/>
        </p:blipFill>
        <p:spPr>
          <a:xfrm rot="494149">
            <a:off x="7507062" y="-8850"/>
            <a:ext cx="4381043" cy="4381043"/>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C70EFAAA-F910-F3C6-6840-511063FBD4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0098" y="3682484"/>
            <a:ext cx="3898550" cy="2676869"/>
          </a:xfrm>
          <a:prstGeom prst="rect">
            <a:avLst/>
          </a:prstGeom>
        </p:spPr>
      </p:pic>
      <p:pic>
        <p:nvPicPr>
          <p:cNvPr id="14" name="Picture 13">
            <a:extLst>
              <a:ext uri="{FF2B5EF4-FFF2-40B4-BE49-F238E27FC236}">
                <a16:creationId xmlns:a16="http://schemas.microsoft.com/office/drawing/2014/main" id="{8DF38A48-7643-ED3F-F654-10758D637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95" y="4814188"/>
            <a:ext cx="2657171" cy="1453969"/>
          </a:xfrm>
          <a:prstGeom prst="rect">
            <a:avLst/>
          </a:prstGeom>
        </p:spPr>
      </p:pic>
      <p:sp>
        <p:nvSpPr>
          <p:cNvPr id="2" name="TextBox 1">
            <a:extLst>
              <a:ext uri="{FF2B5EF4-FFF2-40B4-BE49-F238E27FC236}">
                <a16:creationId xmlns:a16="http://schemas.microsoft.com/office/drawing/2014/main" id="{401D730A-8296-3A24-4121-7A248FFD1664}"/>
              </a:ext>
            </a:extLst>
          </p:cNvPr>
          <p:cNvSpPr txBox="1"/>
          <p:nvPr/>
        </p:nvSpPr>
        <p:spPr>
          <a:xfrm>
            <a:off x="1185665" y="2233772"/>
            <a:ext cx="9860280" cy="1356910"/>
          </a:xfrm>
          <a:prstGeom prst="rect">
            <a:avLst/>
          </a:prstGeom>
          <a:noFill/>
        </p:spPr>
        <p:txBody>
          <a:bodyPr wrap="square">
            <a:spAutoFit/>
          </a:bodyPr>
          <a:lstStyle/>
          <a:p>
            <a:pPr algn="ctr">
              <a:lnSpc>
                <a:spcPct val="115000"/>
              </a:lnSpc>
              <a:spcAft>
                <a:spcPts val="800"/>
              </a:spcAft>
            </a:pPr>
            <a:r>
              <a:rPr lang="en-US" sz="4000" b="1" kern="100" dirty="0">
                <a:solidFill>
                  <a:schemeClr val="bg1"/>
                </a:solidFill>
                <a:ea typeface="Aptos" panose="020B0004020202020204" pitchFamily="34" charset="0"/>
                <a:cs typeface="Times New Roman" panose="02020603050405020304" pitchFamily="18" charset="0"/>
              </a:rPr>
              <a:t>Church Planting vs. Church Funding</a:t>
            </a:r>
          </a:p>
          <a:p>
            <a:pPr marL="0" marR="0" algn="ctr">
              <a:lnSpc>
                <a:spcPct val="115000"/>
              </a:lnSpc>
              <a:spcAft>
                <a:spcPts val="800"/>
              </a:spcAft>
              <a:buNone/>
            </a:pPr>
            <a:r>
              <a:rPr lang="en-US" sz="2800" b="1" i="1" kern="100" dirty="0">
                <a:solidFill>
                  <a:schemeClr val="bg1"/>
                </a:solidFill>
                <a:ea typeface="Aptos" panose="020B0004020202020204" pitchFamily="34" charset="0"/>
                <a:cs typeface="Times New Roman" panose="02020603050405020304" pitchFamily="18" charset="0"/>
              </a:rPr>
              <a:t>Balancing Aggressive Expansion and Diligent Stewardship</a:t>
            </a:r>
          </a:p>
        </p:txBody>
      </p:sp>
    </p:spTree>
    <p:extLst>
      <p:ext uri="{BB962C8B-B14F-4D97-AF65-F5344CB8AC3E}">
        <p14:creationId xmlns:p14="http://schemas.microsoft.com/office/powerpoint/2010/main" val="405528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5DA56A-E34A-8F66-0DA5-65A25219A31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276E899-BD3E-4966-CA6F-B97F5557580C}"/>
              </a:ext>
            </a:extLst>
          </p:cNvPr>
          <p:cNvSpPr txBox="1"/>
          <p:nvPr/>
        </p:nvSpPr>
        <p:spPr>
          <a:xfrm>
            <a:off x="383037" y="3683262"/>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C3768DDE-49E0-6522-E798-4EAF3E1CAF19}"/>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9BECCEAD-C1A2-D8BB-FECA-32275F802C56}"/>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8A3D74FB-403D-9FF3-F9CE-ADA3DB2C4EBB}"/>
              </a:ext>
            </a:extLst>
          </p:cNvPr>
          <p:cNvPicPr>
            <a:picLocks noChangeAspect="1"/>
          </p:cNvPicPr>
          <p:nvPr/>
        </p:nvPicPr>
        <p:blipFill>
          <a:blip r:embed="rId3"/>
          <a:stretch>
            <a:fillRect/>
          </a:stretch>
        </p:blipFill>
        <p:spPr>
          <a:xfrm>
            <a:off x="0" y="10987"/>
            <a:ext cx="12231610" cy="6835862"/>
          </a:xfrm>
          <a:prstGeom prst="rect">
            <a:avLst/>
          </a:prstGeom>
        </p:spPr>
      </p:pic>
      <p:pic>
        <p:nvPicPr>
          <p:cNvPr id="12" name="Picture 11">
            <a:extLst>
              <a:ext uri="{FF2B5EF4-FFF2-40B4-BE49-F238E27FC236}">
                <a16:creationId xmlns:a16="http://schemas.microsoft.com/office/drawing/2014/main" id="{92CCE78B-A6FC-715B-69D7-ADD6A6BBB778}"/>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rcRect/>
          <a:stretch/>
        </p:blipFill>
        <p:spPr>
          <a:xfrm rot="494149">
            <a:off x="7507062" y="-8850"/>
            <a:ext cx="4381043" cy="4381043"/>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08C69F54-E85A-01D8-E926-4F35DC6404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0098" y="3682484"/>
            <a:ext cx="3898550" cy="2676869"/>
          </a:xfrm>
          <a:prstGeom prst="rect">
            <a:avLst/>
          </a:prstGeom>
        </p:spPr>
      </p:pic>
      <p:sp>
        <p:nvSpPr>
          <p:cNvPr id="2" name="TextBox 1">
            <a:extLst>
              <a:ext uri="{FF2B5EF4-FFF2-40B4-BE49-F238E27FC236}">
                <a16:creationId xmlns:a16="http://schemas.microsoft.com/office/drawing/2014/main" id="{1B0BB17E-1748-0538-EE04-E5EBD9A00FED}"/>
              </a:ext>
            </a:extLst>
          </p:cNvPr>
          <p:cNvSpPr txBox="1"/>
          <p:nvPr/>
        </p:nvSpPr>
        <p:spPr>
          <a:xfrm>
            <a:off x="475664" y="1861493"/>
            <a:ext cx="3579906" cy="1313245"/>
          </a:xfrm>
          <a:prstGeom prst="rect">
            <a:avLst/>
          </a:prstGeom>
          <a:noFill/>
        </p:spPr>
        <p:txBody>
          <a:bodyPr wrap="square">
            <a:spAutoFit/>
          </a:bodyPr>
          <a:lstStyle/>
          <a:p>
            <a:pPr algn="ctr">
              <a:lnSpc>
                <a:spcPct val="115000"/>
              </a:lnSpc>
              <a:spcAft>
                <a:spcPts val="800"/>
              </a:spcAft>
            </a:pPr>
            <a:r>
              <a:rPr lang="en-US" sz="3600" b="1" i="1" kern="100" dirty="0">
                <a:solidFill>
                  <a:schemeClr val="bg1"/>
                </a:solidFill>
                <a:ea typeface="Aptos" panose="020B0004020202020204" pitchFamily="34" charset="0"/>
                <a:cs typeface="Times New Roman" panose="02020603050405020304" pitchFamily="18" charset="0"/>
              </a:rPr>
              <a:t>What about the “100 in 10?</a:t>
            </a:r>
            <a:endParaRPr lang="en-US" sz="2400" b="1" i="1" kern="100" dirty="0">
              <a:solidFill>
                <a:schemeClr val="bg1"/>
              </a:solidFill>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5CC9FB9-D502-F1C9-7559-2746465688BC}"/>
              </a:ext>
            </a:extLst>
          </p:cNvPr>
          <p:cNvPicPr>
            <a:picLocks noChangeAspect="1"/>
          </p:cNvPicPr>
          <p:nvPr/>
        </p:nvPicPr>
        <p:blipFill>
          <a:blip r:embed="rId6"/>
          <a:stretch>
            <a:fillRect/>
          </a:stretch>
        </p:blipFill>
        <p:spPr>
          <a:xfrm>
            <a:off x="4446848" y="907424"/>
            <a:ext cx="7482409" cy="5125385"/>
          </a:xfrm>
          <a:prstGeom prst="rect">
            <a:avLst/>
          </a:prstGeom>
        </p:spPr>
      </p:pic>
    </p:spTree>
    <p:extLst>
      <p:ext uri="{BB962C8B-B14F-4D97-AF65-F5344CB8AC3E}">
        <p14:creationId xmlns:p14="http://schemas.microsoft.com/office/powerpoint/2010/main" val="110080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EAC1F4-B507-0514-8FF9-05C10F54780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F766D04-1EDD-954A-6B3C-C32A08F8EDE3}"/>
              </a:ext>
            </a:extLst>
          </p:cNvPr>
          <p:cNvSpPr txBox="1"/>
          <p:nvPr/>
        </p:nvSpPr>
        <p:spPr>
          <a:xfrm>
            <a:off x="383037" y="3683262"/>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4D8E2CCE-F5C9-CB41-8758-3A587BB97A08}"/>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52DF17D0-10DD-69D6-DC10-CA4781EAC35C}"/>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8ABC7CF5-D406-6545-DF30-974956AC1950}"/>
              </a:ext>
            </a:extLst>
          </p:cNvPr>
          <p:cNvPicPr>
            <a:picLocks noChangeAspect="1"/>
          </p:cNvPicPr>
          <p:nvPr/>
        </p:nvPicPr>
        <p:blipFill>
          <a:blip r:embed="rId3"/>
          <a:stretch>
            <a:fillRect/>
          </a:stretch>
        </p:blipFill>
        <p:spPr>
          <a:xfrm>
            <a:off x="0" y="10987"/>
            <a:ext cx="12231610" cy="6835862"/>
          </a:xfrm>
          <a:prstGeom prst="rect">
            <a:avLst/>
          </a:prstGeom>
        </p:spPr>
      </p:pic>
      <p:pic>
        <p:nvPicPr>
          <p:cNvPr id="12" name="Picture 11">
            <a:extLst>
              <a:ext uri="{FF2B5EF4-FFF2-40B4-BE49-F238E27FC236}">
                <a16:creationId xmlns:a16="http://schemas.microsoft.com/office/drawing/2014/main" id="{158C7324-FCA0-19AD-60BA-16C7A134664D}"/>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rcRect/>
          <a:stretch/>
        </p:blipFill>
        <p:spPr>
          <a:xfrm rot="494149">
            <a:off x="7507062" y="-8850"/>
            <a:ext cx="4381043" cy="4381043"/>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7A16EAAB-C7D1-CB1E-6056-A29B2D14F7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0098" y="3682484"/>
            <a:ext cx="3898550" cy="2676869"/>
          </a:xfrm>
          <a:prstGeom prst="rect">
            <a:avLst/>
          </a:prstGeom>
        </p:spPr>
      </p:pic>
      <p:sp>
        <p:nvSpPr>
          <p:cNvPr id="2" name="TextBox 1">
            <a:extLst>
              <a:ext uri="{FF2B5EF4-FFF2-40B4-BE49-F238E27FC236}">
                <a16:creationId xmlns:a16="http://schemas.microsoft.com/office/drawing/2014/main" id="{894B905B-C0EC-7EBC-4434-F18F7BB122CF}"/>
              </a:ext>
            </a:extLst>
          </p:cNvPr>
          <p:cNvSpPr txBox="1"/>
          <p:nvPr/>
        </p:nvSpPr>
        <p:spPr>
          <a:xfrm>
            <a:off x="475664" y="1861493"/>
            <a:ext cx="3579906" cy="1313245"/>
          </a:xfrm>
          <a:prstGeom prst="rect">
            <a:avLst/>
          </a:prstGeom>
          <a:noFill/>
        </p:spPr>
        <p:txBody>
          <a:bodyPr wrap="square">
            <a:spAutoFit/>
          </a:bodyPr>
          <a:lstStyle/>
          <a:p>
            <a:pPr algn="ctr">
              <a:lnSpc>
                <a:spcPct val="115000"/>
              </a:lnSpc>
              <a:spcAft>
                <a:spcPts val="800"/>
              </a:spcAft>
            </a:pPr>
            <a:r>
              <a:rPr lang="en-US" sz="3600" b="1" i="1" kern="100" dirty="0">
                <a:solidFill>
                  <a:schemeClr val="bg1"/>
                </a:solidFill>
                <a:ea typeface="Aptos" panose="020B0004020202020204" pitchFamily="34" charset="0"/>
                <a:cs typeface="Times New Roman" panose="02020603050405020304" pitchFamily="18" charset="0"/>
              </a:rPr>
              <a:t>What about the “100 in 10?”</a:t>
            </a:r>
            <a:endParaRPr lang="en-US" sz="2400" b="1" i="1" kern="100" dirty="0">
              <a:solidFill>
                <a:schemeClr val="bg1"/>
              </a:solidFill>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C3E9EE8-3267-DDEE-297E-66F42D8DC51F}"/>
              </a:ext>
            </a:extLst>
          </p:cNvPr>
          <p:cNvPicPr>
            <a:picLocks noChangeAspect="1"/>
          </p:cNvPicPr>
          <p:nvPr/>
        </p:nvPicPr>
        <p:blipFill>
          <a:blip r:embed="rId6"/>
          <a:stretch>
            <a:fillRect/>
          </a:stretch>
        </p:blipFill>
        <p:spPr>
          <a:xfrm>
            <a:off x="4446848" y="907424"/>
            <a:ext cx="7482409" cy="5125385"/>
          </a:xfrm>
          <a:prstGeom prst="rect">
            <a:avLst/>
          </a:prstGeom>
        </p:spPr>
      </p:pic>
      <p:sp>
        <p:nvSpPr>
          <p:cNvPr id="5" name="TextBox 4">
            <a:extLst>
              <a:ext uri="{FF2B5EF4-FFF2-40B4-BE49-F238E27FC236}">
                <a16:creationId xmlns:a16="http://schemas.microsoft.com/office/drawing/2014/main" id="{0C8C92B8-4C60-6953-EDFA-D27C5AE21FD4}"/>
              </a:ext>
            </a:extLst>
          </p:cNvPr>
          <p:cNvSpPr txBox="1"/>
          <p:nvPr/>
        </p:nvSpPr>
        <p:spPr>
          <a:xfrm>
            <a:off x="483099" y="4032257"/>
            <a:ext cx="3579906" cy="2032992"/>
          </a:xfrm>
          <a:prstGeom prst="rect">
            <a:avLst/>
          </a:prstGeom>
          <a:noFill/>
        </p:spPr>
        <p:txBody>
          <a:bodyPr wrap="square">
            <a:spAutoFit/>
          </a:bodyPr>
          <a:lstStyle/>
          <a:p>
            <a:pPr algn="ctr">
              <a:lnSpc>
                <a:spcPct val="115000"/>
              </a:lnSpc>
              <a:spcAft>
                <a:spcPts val="800"/>
              </a:spcAft>
            </a:pPr>
            <a:r>
              <a:rPr lang="en-US" sz="2800" b="1" kern="100" dirty="0">
                <a:solidFill>
                  <a:schemeClr val="bg1"/>
                </a:solidFill>
                <a:ea typeface="Aptos" panose="020B0004020202020204" pitchFamily="34" charset="0"/>
                <a:cs typeface="Times New Roman" panose="02020603050405020304" pitchFamily="18" charset="0"/>
              </a:rPr>
              <a:t>Strive to balance aggressive expansion with diligent stewardship</a:t>
            </a:r>
            <a:endParaRPr lang="en-US" b="1" kern="100" dirty="0">
              <a:solidFill>
                <a:schemeClr val="bg1"/>
              </a:solidFill>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5180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84FCC2-1203-AC35-7D5C-BD4DDC35CC4A}"/>
              </a:ext>
            </a:extLst>
          </p:cNvPr>
          <p:cNvPicPr>
            <a:picLocks noChangeAspect="1"/>
          </p:cNvPicPr>
          <p:nvPr/>
        </p:nvPicPr>
        <p:blipFill>
          <a:blip r:embed="rId3"/>
          <a:stretch>
            <a:fillRect/>
          </a:stretch>
        </p:blipFill>
        <p:spPr>
          <a:xfrm>
            <a:off x="-37072" y="9871"/>
            <a:ext cx="12231775" cy="6835772"/>
          </a:xfrm>
          <a:prstGeom prst="rect">
            <a:avLst/>
          </a:prstGeom>
        </p:spPr>
      </p:pic>
    </p:spTree>
    <p:extLst>
      <p:ext uri="{BB962C8B-B14F-4D97-AF65-F5344CB8AC3E}">
        <p14:creationId xmlns:p14="http://schemas.microsoft.com/office/powerpoint/2010/main" val="247587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0A5543-D235-53D4-8551-C7724A96547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3CA089A-F016-9155-8523-A1F938158111}"/>
              </a:ext>
            </a:extLst>
          </p:cNvPr>
          <p:cNvSpPr txBox="1"/>
          <p:nvPr/>
        </p:nvSpPr>
        <p:spPr>
          <a:xfrm>
            <a:off x="383037" y="3683262"/>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8406C398-BC7B-A7E4-C2A5-DC7A42A9EDCB}"/>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758016ED-EEDD-1D39-3463-6BCEA61022EF}"/>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756230B3-D959-69DC-12FD-58E3C4174E87}"/>
              </a:ext>
            </a:extLst>
          </p:cNvPr>
          <p:cNvPicPr>
            <a:picLocks noChangeAspect="1"/>
          </p:cNvPicPr>
          <p:nvPr/>
        </p:nvPicPr>
        <p:blipFill>
          <a:blip r:embed="rId3"/>
          <a:stretch>
            <a:fillRect/>
          </a:stretch>
        </p:blipFill>
        <p:spPr>
          <a:xfrm>
            <a:off x="0" y="10987"/>
            <a:ext cx="12231610" cy="6835862"/>
          </a:xfrm>
          <a:prstGeom prst="rect">
            <a:avLst/>
          </a:prstGeom>
        </p:spPr>
      </p:pic>
      <p:pic>
        <p:nvPicPr>
          <p:cNvPr id="12" name="Picture 11">
            <a:extLst>
              <a:ext uri="{FF2B5EF4-FFF2-40B4-BE49-F238E27FC236}">
                <a16:creationId xmlns:a16="http://schemas.microsoft.com/office/drawing/2014/main" id="{257AEA66-0A45-CD22-9C8B-02F9B1E5A9A3}"/>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rcRect/>
          <a:stretch/>
        </p:blipFill>
        <p:spPr>
          <a:xfrm rot="494149">
            <a:off x="7507062" y="-8850"/>
            <a:ext cx="4381043" cy="4381043"/>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61E9E62B-3F1F-9B17-E614-DB45688C24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0098" y="3682484"/>
            <a:ext cx="3898550" cy="2676869"/>
          </a:xfrm>
          <a:prstGeom prst="rect">
            <a:avLst/>
          </a:prstGeom>
        </p:spPr>
      </p:pic>
      <p:pic>
        <p:nvPicPr>
          <p:cNvPr id="14" name="Picture 13">
            <a:extLst>
              <a:ext uri="{FF2B5EF4-FFF2-40B4-BE49-F238E27FC236}">
                <a16:creationId xmlns:a16="http://schemas.microsoft.com/office/drawing/2014/main" id="{8A04AD7E-FF94-6C2D-C8AF-15703EF779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95" y="4814188"/>
            <a:ext cx="2657171" cy="1453969"/>
          </a:xfrm>
          <a:prstGeom prst="rect">
            <a:avLst/>
          </a:prstGeom>
        </p:spPr>
      </p:pic>
      <p:sp>
        <p:nvSpPr>
          <p:cNvPr id="4" name="TextBox 3">
            <a:extLst>
              <a:ext uri="{FF2B5EF4-FFF2-40B4-BE49-F238E27FC236}">
                <a16:creationId xmlns:a16="http://schemas.microsoft.com/office/drawing/2014/main" id="{B2AFCA4A-0D56-3A2C-3466-95F2B13CDAAC}"/>
              </a:ext>
            </a:extLst>
          </p:cNvPr>
          <p:cNvSpPr txBox="1"/>
          <p:nvPr/>
        </p:nvSpPr>
        <p:spPr>
          <a:xfrm>
            <a:off x="1061225" y="2036854"/>
            <a:ext cx="8724985" cy="1949123"/>
          </a:xfrm>
          <a:prstGeom prst="rect">
            <a:avLst/>
          </a:prstGeom>
          <a:noFill/>
        </p:spPr>
        <p:txBody>
          <a:bodyPr wrap="square">
            <a:spAutoFit/>
          </a:bodyPr>
          <a:lstStyle/>
          <a:p>
            <a:pPr marL="0" marR="0">
              <a:lnSpc>
                <a:spcPct val="115000"/>
              </a:lnSpc>
              <a:spcAft>
                <a:spcPts val="800"/>
              </a:spcAft>
              <a:buNone/>
            </a:pPr>
            <a:r>
              <a:rPr lang="en-US" sz="3200" b="1" kern="100" dirty="0">
                <a:solidFill>
                  <a:schemeClr val="bg1"/>
                </a:solidFill>
                <a:ea typeface="Aptos" panose="020B0004020202020204" pitchFamily="34" charset="0"/>
                <a:cs typeface="Times New Roman" panose="02020603050405020304" pitchFamily="18" charset="0"/>
              </a:rPr>
              <a:t>Your role:</a:t>
            </a:r>
          </a:p>
          <a:p>
            <a:pPr marL="514350" marR="0" indent="-514350">
              <a:lnSpc>
                <a:spcPct val="115000"/>
              </a:lnSpc>
              <a:spcAft>
                <a:spcPts val="800"/>
              </a:spcAft>
              <a:buAutoNum type="arabicPeriod"/>
            </a:pPr>
            <a:r>
              <a:rPr lang="en-US" sz="3200" i="1" kern="100" dirty="0">
                <a:solidFill>
                  <a:schemeClr val="bg1"/>
                </a:solidFill>
                <a:ea typeface="Aptos" panose="020B0004020202020204" pitchFamily="34" charset="0"/>
                <a:cs typeface="Times New Roman" panose="02020603050405020304" pitchFamily="18" charset="0"/>
              </a:rPr>
              <a:t>Pray and Encourage</a:t>
            </a:r>
          </a:p>
          <a:p>
            <a:pPr marL="514350" marR="0" indent="-514350">
              <a:lnSpc>
                <a:spcPct val="115000"/>
              </a:lnSpc>
              <a:spcAft>
                <a:spcPts val="800"/>
              </a:spcAft>
              <a:buAutoNum type="arabicPeriod"/>
            </a:pPr>
            <a:r>
              <a:rPr lang="en-US" sz="3200" i="1" kern="100" dirty="0">
                <a:solidFill>
                  <a:schemeClr val="bg1"/>
                </a:solidFill>
                <a:ea typeface="Aptos" panose="020B0004020202020204" pitchFamily="34" charset="0"/>
                <a:cs typeface="Times New Roman" panose="02020603050405020304" pitchFamily="18" charset="0"/>
              </a:rPr>
              <a:t>Increase your congregation’s CMO?</a:t>
            </a:r>
            <a:endParaRPr lang="en-US" sz="3200" i="1" kern="100" dirty="0">
              <a:solidFill>
                <a:schemeClr val="bg1"/>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7136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40BF4-6D0D-6895-AC06-ED01EB5E0EE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957034E-0A47-E63A-9088-6530AAB735FD}"/>
              </a:ext>
            </a:extLst>
          </p:cNvPr>
          <p:cNvSpPr txBox="1"/>
          <p:nvPr/>
        </p:nvSpPr>
        <p:spPr>
          <a:xfrm>
            <a:off x="194615" y="760390"/>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606E701E-B554-D8AF-2351-9F817F652496}"/>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33170EFE-BDC3-18FC-A66E-C4DCD993EFA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BF11232-5CF9-A56E-E988-DA900034B2EB}"/>
              </a:ext>
            </a:extLst>
          </p:cNvPr>
          <p:cNvPicPr>
            <a:picLocks noChangeAspect="1"/>
          </p:cNvPicPr>
          <p:nvPr/>
        </p:nvPicPr>
        <p:blipFill>
          <a:blip r:embed="rId3"/>
          <a:srcRect l="1530" t="1291" r="23027" b="18117"/>
          <a:stretch>
            <a:fillRect/>
          </a:stretch>
        </p:blipFill>
        <p:spPr>
          <a:xfrm>
            <a:off x="0" y="-5"/>
            <a:ext cx="12192000" cy="6858005"/>
          </a:xfrm>
          <a:prstGeom prst="rect">
            <a:avLst/>
          </a:prstGeom>
        </p:spPr>
      </p:pic>
      <p:sp>
        <p:nvSpPr>
          <p:cNvPr id="2" name="TextBox 1">
            <a:extLst>
              <a:ext uri="{FF2B5EF4-FFF2-40B4-BE49-F238E27FC236}">
                <a16:creationId xmlns:a16="http://schemas.microsoft.com/office/drawing/2014/main" id="{76CA8D08-0605-9902-1B8E-55283EC9CFFE}"/>
              </a:ext>
            </a:extLst>
          </p:cNvPr>
          <p:cNvSpPr txBox="1"/>
          <p:nvPr/>
        </p:nvSpPr>
        <p:spPr>
          <a:xfrm>
            <a:off x="1110600" y="1939422"/>
            <a:ext cx="5642641" cy="2979149"/>
          </a:xfrm>
          <a:prstGeom prst="rect">
            <a:avLst/>
          </a:prstGeom>
          <a:noFill/>
        </p:spPr>
        <p:txBody>
          <a:bodyPr wrap="square">
            <a:spAutoFit/>
          </a:bodyPr>
          <a:lstStyle/>
          <a:p>
            <a:pPr marL="0" marR="0">
              <a:lnSpc>
                <a:spcPct val="115000"/>
              </a:lnSpc>
              <a:spcAft>
                <a:spcPts val="800"/>
              </a:spcAft>
              <a:buNone/>
            </a:pPr>
            <a:r>
              <a:rPr lang="en-US" sz="3200" i="1" kern="100" dirty="0">
                <a:solidFill>
                  <a:schemeClr val="bg1"/>
                </a:solidFill>
                <a:effectLst/>
                <a:ea typeface="Aptos" panose="020B0004020202020204" pitchFamily="34" charset="0"/>
                <a:cs typeface="Times New Roman" panose="02020603050405020304" pitchFamily="18" charset="0"/>
              </a:rPr>
              <a:t>God placed all things under his feet and appointed him to be head over everything for the church.</a:t>
            </a:r>
          </a:p>
          <a:p>
            <a:pPr marL="0" marR="0" algn="r">
              <a:lnSpc>
                <a:spcPct val="115000"/>
              </a:lnSpc>
              <a:spcAft>
                <a:spcPts val="800"/>
              </a:spcAft>
              <a:buNone/>
            </a:pPr>
            <a:r>
              <a:rPr lang="en-US" sz="3200" kern="100" dirty="0">
                <a:solidFill>
                  <a:schemeClr val="bg1"/>
                </a:solidFill>
                <a:effectLst/>
                <a:ea typeface="Aptos" panose="020B0004020202020204" pitchFamily="34" charset="0"/>
                <a:cs typeface="Times New Roman" panose="02020603050405020304" pitchFamily="18" charset="0"/>
              </a:rPr>
              <a:t>Eph. 1:22</a:t>
            </a:r>
          </a:p>
        </p:txBody>
      </p:sp>
    </p:spTree>
    <p:extLst>
      <p:ext uri="{BB962C8B-B14F-4D97-AF65-F5344CB8AC3E}">
        <p14:creationId xmlns:p14="http://schemas.microsoft.com/office/powerpoint/2010/main" val="4130774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11E4E-0930-D44F-0ED7-5F99994918A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53976B-8CAF-97D7-DCC2-F5CF06EF09AC}"/>
              </a:ext>
            </a:extLst>
          </p:cNvPr>
          <p:cNvPicPr>
            <a:picLocks noChangeAspect="1"/>
          </p:cNvPicPr>
          <p:nvPr/>
        </p:nvPicPr>
        <p:blipFill>
          <a:blip r:embed="rId3"/>
          <a:stretch>
            <a:fillRect/>
          </a:stretch>
        </p:blipFill>
        <p:spPr>
          <a:xfrm>
            <a:off x="-37072" y="9871"/>
            <a:ext cx="12231775" cy="6835772"/>
          </a:xfrm>
          <a:prstGeom prst="rect">
            <a:avLst/>
          </a:prstGeom>
        </p:spPr>
      </p:pic>
    </p:spTree>
    <p:extLst>
      <p:ext uri="{BB962C8B-B14F-4D97-AF65-F5344CB8AC3E}">
        <p14:creationId xmlns:p14="http://schemas.microsoft.com/office/powerpoint/2010/main" val="197300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F32AB0-2ABC-D9DF-F759-CC752076673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7E5539A-8CAC-EFB1-0D89-C6B347410FA6}"/>
              </a:ext>
            </a:extLst>
          </p:cNvPr>
          <p:cNvSpPr txBox="1"/>
          <p:nvPr/>
        </p:nvSpPr>
        <p:spPr>
          <a:xfrm>
            <a:off x="194615" y="760390"/>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77A12F69-C2D9-9881-9D9C-003FCDB95F34}"/>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0BD48AB2-8EC1-FCA8-463C-A89E7A8ED5B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9DF00B0-67FC-5E12-264A-4886E52638BE}"/>
              </a:ext>
            </a:extLst>
          </p:cNvPr>
          <p:cNvPicPr>
            <a:picLocks noChangeAspect="1"/>
          </p:cNvPicPr>
          <p:nvPr/>
        </p:nvPicPr>
        <p:blipFill>
          <a:blip r:embed="rId3"/>
          <a:srcRect l="1530" t="1291" r="23027" b="18117"/>
          <a:stretch>
            <a:fillRect/>
          </a:stretch>
        </p:blipFill>
        <p:spPr>
          <a:xfrm>
            <a:off x="0" y="-5"/>
            <a:ext cx="12192000" cy="6858005"/>
          </a:xfrm>
          <a:prstGeom prst="rect">
            <a:avLst/>
          </a:prstGeom>
        </p:spPr>
      </p:pic>
    </p:spTree>
    <p:extLst>
      <p:ext uri="{BB962C8B-B14F-4D97-AF65-F5344CB8AC3E}">
        <p14:creationId xmlns:p14="http://schemas.microsoft.com/office/powerpoint/2010/main" val="15370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5C2659-88BC-8CD2-62BF-6E973088E17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3F12A8F-7D39-A8BF-BB0A-7FC5AD54CC06}"/>
              </a:ext>
            </a:extLst>
          </p:cNvPr>
          <p:cNvSpPr txBox="1"/>
          <p:nvPr/>
        </p:nvSpPr>
        <p:spPr>
          <a:xfrm>
            <a:off x="194615" y="760390"/>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A47C4400-6074-7F89-5786-5E3A4447BAAE}"/>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73D045F8-A9D4-06DA-EB3E-99B4CE70A51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655C228-E417-1FD2-5537-FB9D47E30BFB}"/>
              </a:ext>
            </a:extLst>
          </p:cNvPr>
          <p:cNvPicPr>
            <a:picLocks noChangeAspect="1"/>
          </p:cNvPicPr>
          <p:nvPr/>
        </p:nvPicPr>
        <p:blipFill>
          <a:blip r:embed="rId3"/>
          <a:srcRect l="1530" t="1291" r="23027" b="18117"/>
          <a:stretch>
            <a:fillRect/>
          </a:stretch>
        </p:blipFill>
        <p:spPr>
          <a:xfrm>
            <a:off x="0" y="-5"/>
            <a:ext cx="12192000" cy="6858005"/>
          </a:xfrm>
          <a:prstGeom prst="rect">
            <a:avLst/>
          </a:prstGeom>
        </p:spPr>
      </p:pic>
      <p:sp>
        <p:nvSpPr>
          <p:cNvPr id="2" name="TextBox 1">
            <a:extLst>
              <a:ext uri="{FF2B5EF4-FFF2-40B4-BE49-F238E27FC236}">
                <a16:creationId xmlns:a16="http://schemas.microsoft.com/office/drawing/2014/main" id="{95778264-1C61-E453-E0FE-57669050F7E1}"/>
              </a:ext>
            </a:extLst>
          </p:cNvPr>
          <p:cNvSpPr txBox="1"/>
          <p:nvPr/>
        </p:nvSpPr>
        <p:spPr>
          <a:xfrm>
            <a:off x="1017613" y="1144588"/>
            <a:ext cx="5102637" cy="3662541"/>
          </a:xfrm>
          <a:prstGeom prst="rect">
            <a:avLst/>
          </a:prstGeom>
          <a:noFill/>
        </p:spPr>
        <p:txBody>
          <a:bodyPr wrap="square">
            <a:spAutoFit/>
          </a:bodyPr>
          <a:lstStyle/>
          <a:p>
            <a:r>
              <a:rPr lang="en-US" sz="2400" i="1" dirty="0">
                <a:solidFill>
                  <a:schemeClr val="bg1"/>
                </a:solidFill>
              </a:rPr>
              <a:t>“When I looked up and saw the Earth coming up on this very stark, beat-up Moon horizon, I was immediately almost overcome with the thought, 'Here we came all this way to the Moon, and yet the most significant thing we're seeing is our own home planet, the Earth.’”</a:t>
            </a:r>
            <a:r>
              <a:rPr lang="en-US" sz="2400" i="1" baseline="30000" dirty="0">
                <a:solidFill>
                  <a:schemeClr val="bg1"/>
                </a:solidFill>
              </a:rPr>
              <a:t> </a:t>
            </a:r>
          </a:p>
          <a:p>
            <a:endParaRPr lang="en-US" sz="2400" i="1" baseline="30000" dirty="0">
              <a:solidFill>
                <a:schemeClr val="bg1"/>
              </a:solidFill>
            </a:endParaRPr>
          </a:p>
          <a:p>
            <a:pPr algn="r"/>
            <a:r>
              <a:rPr lang="en-US" sz="2400" i="1" baseline="30000" dirty="0">
                <a:solidFill>
                  <a:schemeClr val="bg1"/>
                </a:solidFill>
              </a:rPr>
              <a:t>- </a:t>
            </a:r>
            <a:r>
              <a:rPr lang="en-US" sz="2400" dirty="0">
                <a:solidFill>
                  <a:schemeClr val="bg1"/>
                </a:solidFill>
              </a:rPr>
              <a:t>Apollo 8 astronaut, Bill Anders</a:t>
            </a:r>
          </a:p>
        </p:txBody>
      </p:sp>
      <p:sp>
        <p:nvSpPr>
          <p:cNvPr id="6" name="TextBox 5">
            <a:extLst>
              <a:ext uri="{FF2B5EF4-FFF2-40B4-BE49-F238E27FC236}">
                <a16:creationId xmlns:a16="http://schemas.microsoft.com/office/drawing/2014/main" id="{1DAF6F39-984E-914F-5E4D-8AE9D3464492}"/>
              </a:ext>
            </a:extLst>
          </p:cNvPr>
          <p:cNvSpPr txBox="1"/>
          <p:nvPr/>
        </p:nvSpPr>
        <p:spPr>
          <a:xfrm>
            <a:off x="7385006" y="2733296"/>
            <a:ext cx="3016191" cy="740587"/>
          </a:xfrm>
          <a:prstGeom prst="rect">
            <a:avLst/>
          </a:prstGeom>
          <a:noFill/>
        </p:spPr>
        <p:txBody>
          <a:bodyPr wrap="square">
            <a:spAutoFit/>
          </a:bodyPr>
          <a:lstStyle/>
          <a:p>
            <a:pPr algn="ctr">
              <a:lnSpc>
                <a:spcPct val="150000"/>
              </a:lnSpc>
            </a:pPr>
            <a:r>
              <a:rPr lang="en-US" sz="3200" i="1" dirty="0">
                <a:solidFill>
                  <a:schemeClr val="bg1"/>
                </a:solidFill>
              </a:rPr>
              <a:t>“Earthrise”</a:t>
            </a:r>
            <a:endParaRPr lang="en-US" sz="3200" dirty="0">
              <a:solidFill>
                <a:schemeClr val="bg1"/>
              </a:solidFill>
            </a:endParaRPr>
          </a:p>
        </p:txBody>
      </p:sp>
    </p:spTree>
    <p:extLst>
      <p:ext uri="{BB962C8B-B14F-4D97-AF65-F5344CB8AC3E}">
        <p14:creationId xmlns:p14="http://schemas.microsoft.com/office/powerpoint/2010/main" val="415467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456CDC-A066-F915-9B21-12723528299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4F2F384-6D3E-54C8-8688-4EC79FEA68DB}"/>
              </a:ext>
            </a:extLst>
          </p:cNvPr>
          <p:cNvSpPr txBox="1"/>
          <p:nvPr/>
        </p:nvSpPr>
        <p:spPr>
          <a:xfrm>
            <a:off x="194615" y="760390"/>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85BE20C1-D3BB-5D43-31F3-A890EA250A8E}"/>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4FCCC16A-9263-D51B-4D74-7CE9314A83D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E98F6D9-611F-FC8A-793D-5690A06BF1CC}"/>
              </a:ext>
            </a:extLst>
          </p:cNvPr>
          <p:cNvPicPr>
            <a:picLocks noChangeAspect="1"/>
          </p:cNvPicPr>
          <p:nvPr/>
        </p:nvPicPr>
        <p:blipFill>
          <a:blip r:embed="rId3"/>
          <a:srcRect l="1530" t="1291" r="23027" b="18117"/>
          <a:stretch>
            <a:fillRect/>
          </a:stretch>
        </p:blipFill>
        <p:spPr>
          <a:xfrm>
            <a:off x="0" y="-5"/>
            <a:ext cx="12192000" cy="6858005"/>
          </a:xfrm>
          <a:prstGeom prst="rect">
            <a:avLst/>
          </a:prstGeom>
        </p:spPr>
      </p:pic>
      <p:sp>
        <p:nvSpPr>
          <p:cNvPr id="2" name="TextBox 1">
            <a:extLst>
              <a:ext uri="{FF2B5EF4-FFF2-40B4-BE49-F238E27FC236}">
                <a16:creationId xmlns:a16="http://schemas.microsoft.com/office/drawing/2014/main" id="{1505B9BA-C3C1-F47C-FA7A-BEA1617752B7}"/>
              </a:ext>
            </a:extLst>
          </p:cNvPr>
          <p:cNvSpPr txBox="1"/>
          <p:nvPr/>
        </p:nvSpPr>
        <p:spPr>
          <a:xfrm>
            <a:off x="1213757" y="3031798"/>
            <a:ext cx="9764485" cy="1938992"/>
          </a:xfrm>
          <a:prstGeom prst="rect">
            <a:avLst/>
          </a:prstGeom>
          <a:noFill/>
        </p:spPr>
        <p:txBody>
          <a:bodyPr wrap="square">
            <a:spAutoFit/>
          </a:bodyPr>
          <a:lstStyle/>
          <a:p>
            <a:r>
              <a:rPr lang="en-US" sz="2400" dirty="0">
                <a:solidFill>
                  <a:schemeClr val="bg1"/>
                </a:solidFill>
              </a:rPr>
              <a:t>“A profound cognitive shift experienced by some astronauts when viewing Earth from orbit or space. Characterized by an overwhelming sense of awe and self-transcendence, it triggers a radical change in perspective—dissolving national borders and fostering a deep, unifying connection to humanity and the planet as a fragile whole.”</a:t>
            </a:r>
          </a:p>
        </p:txBody>
      </p:sp>
      <p:sp>
        <p:nvSpPr>
          <p:cNvPr id="6" name="TextBox 5">
            <a:extLst>
              <a:ext uri="{FF2B5EF4-FFF2-40B4-BE49-F238E27FC236}">
                <a16:creationId xmlns:a16="http://schemas.microsoft.com/office/drawing/2014/main" id="{A346D0F7-78A6-7021-7BB3-2BEFA0729DA0}"/>
              </a:ext>
            </a:extLst>
          </p:cNvPr>
          <p:cNvSpPr txBox="1"/>
          <p:nvPr/>
        </p:nvSpPr>
        <p:spPr>
          <a:xfrm>
            <a:off x="362989" y="1016176"/>
            <a:ext cx="6753497" cy="740587"/>
          </a:xfrm>
          <a:prstGeom prst="rect">
            <a:avLst/>
          </a:prstGeom>
          <a:noFill/>
        </p:spPr>
        <p:txBody>
          <a:bodyPr wrap="square">
            <a:spAutoFit/>
          </a:bodyPr>
          <a:lstStyle/>
          <a:p>
            <a:pPr algn="ctr">
              <a:lnSpc>
                <a:spcPct val="150000"/>
              </a:lnSpc>
            </a:pPr>
            <a:r>
              <a:rPr lang="en-US" sz="3200" i="1" dirty="0">
                <a:solidFill>
                  <a:schemeClr val="bg1"/>
                </a:solidFill>
              </a:rPr>
              <a:t>The Overview Effect</a:t>
            </a:r>
            <a:endParaRPr lang="en-US" sz="3200" dirty="0">
              <a:solidFill>
                <a:schemeClr val="bg1"/>
              </a:solidFill>
            </a:endParaRPr>
          </a:p>
        </p:txBody>
      </p:sp>
    </p:spTree>
    <p:extLst>
      <p:ext uri="{BB962C8B-B14F-4D97-AF65-F5344CB8AC3E}">
        <p14:creationId xmlns:p14="http://schemas.microsoft.com/office/powerpoint/2010/main" val="80600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768A02-D975-20EF-9D22-777D1B818BD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ABB4E26-8434-8EAF-0406-3E93C1E9D80D}"/>
              </a:ext>
            </a:extLst>
          </p:cNvPr>
          <p:cNvSpPr txBox="1"/>
          <p:nvPr/>
        </p:nvSpPr>
        <p:spPr>
          <a:xfrm>
            <a:off x="194615" y="760390"/>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D6D200C5-4894-9930-0FAA-E0290B48099A}"/>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AEAF02D2-EB95-0658-F6C5-6EF05772C21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FF55953-6EDC-A70F-3511-8B63D3A8507C}"/>
              </a:ext>
            </a:extLst>
          </p:cNvPr>
          <p:cNvPicPr>
            <a:picLocks noChangeAspect="1"/>
          </p:cNvPicPr>
          <p:nvPr/>
        </p:nvPicPr>
        <p:blipFill>
          <a:blip r:embed="rId3"/>
          <a:srcRect l="1530" t="1291" r="23027" b="18117"/>
          <a:stretch>
            <a:fillRect/>
          </a:stretch>
        </p:blipFill>
        <p:spPr>
          <a:xfrm>
            <a:off x="0" y="-5"/>
            <a:ext cx="12192000" cy="6858005"/>
          </a:xfrm>
          <a:prstGeom prst="rect">
            <a:avLst/>
          </a:prstGeom>
        </p:spPr>
      </p:pic>
      <p:sp>
        <p:nvSpPr>
          <p:cNvPr id="5" name="TextBox 4">
            <a:extLst>
              <a:ext uri="{FF2B5EF4-FFF2-40B4-BE49-F238E27FC236}">
                <a16:creationId xmlns:a16="http://schemas.microsoft.com/office/drawing/2014/main" id="{F7B9782E-1F8F-7CC8-9C3B-978EB189AEE0}"/>
              </a:ext>
            </a:extLst>
          </p:cNvPr>
          <p:cNvSpPr txBox="1"/>
          <p:nvPr/>
        </p:nvSpPr>
        <p:spPr>
          <a:xfrm>
            <a:off x="555172" y="2519185"/>
            <a:ext cx="6753497" cy="1569660"/>
          </a:xfrm>
          <a:prstGeom prst="rect">
            <a:avLst/>
          </a:prstGeom>
          <a:noFill/>
        </p:spPr>
        <p:txBody>
          <a:bodyPr wrap="square">
            <a:spAutoFit/>
          </a:bodyPr>
          <a:lstStyle/>
          <a:p>
            <a:r>
              <a:rPr lang="en-US" sz="3200" i="1" dirty="0">
                <a:solidFill>
                  <a:schemeClr val="bg1"/>
                </a:solidFill>
              </a:rPr>
              <a:t>In the beginning God created the heavens and the earth.  </a:t>
            </a:r>
          </a:p>
          <a:p>
            <a:pPr algn="r"/>
            <a:r>
              <a:rPr lang="en-US" sz="3200" dirty="0">
                <a:solidFill>
                  <a:schemeClr val="bg1"/>
                </a:solidFill>
              </a:rPr>
              <a:t>Gen. 1:1</a:t>
            </a:r>
          </a:p>
        </p:txBody>
      </p:sp>
    </p:spTree>
    <p:extLst>
      <p:ext uri="{BB962C8B-B14F-4D97-AF65-F5344CB8AC3E}">
        <p14:creationId xmlns:p14="http://schemas.microsoft.com/office/powerpoint/2010/main" val="384609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5ED75-237C-E4FE-2440-F84FAC7BFF4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8F066E0-12B7-007D-2496-CA899062D2E3}"/>
              </a:ext>
            </a:extLst>
          </p:cNvPr>
          <p:cNvSpPr txBox="1"/>
          <p:nvPr/>
        </p:nvSpPr>
        <p:spPr>
          <a:xfrm>
            <a:off x="194615" y="760390"/>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03459486-7940-A7D7-AD45-28D203C54E82}"/>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A73FFECD-FA95-D2FB-FE7E-6BFCBB7AA59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EAA1065-E23B-B79C-95ED-FD34A7B38610}"/>
              </a:ext>
            </a:extLst>
          </p:cNvPr>
          <p:cNvPicPr>
            <a:picLocks noChangeAspect="1"/>
          </p:cNvPicPr>
          <p:nvPr/>
        </p:nvPicPr>
        <p:blipFill>
          <a:blip r:embed="rId3"/>
          <a:srcRect l="1530" t="1291" r="23027" b="18117"/>
          <a:stretch>
            <a:fillRect/>
          </a:stretch>
        </p:blipFill>
        <p:spPr>
          <a:xfrm>
            <a:off x="0" y="0"/>
            <a:ext cx="12192000" cy="6858005"/>
          </a:xfrm>
          <a:prstGeom prst="rect">
            <a:avLst/>
          </a:prstGeom>
        </p:spPr>
      </p:pic>
      <p:sp>
        <p:nvSpPr>
          <p:cNvPr id="5" name="TextBox 4">
            <a:extLst>
              <a:ext uri="{FF2B5EF4-FFF2-40B4-BE49-F238E27FC236}">
                <a16:creationId xmlns:a16="http://schemas.microsoft.com/office/drawing/2014/main" id="{72F63073-323B-BB6A-A248-171CFF0CC9C3}"/>
              </a:ext>
            </a:extLst>
          </p:cNvPr>
          <p:cNvSpPr txBox="1"/>
          <p:nvPr/>
        </p:nvSpPr>
        <p:spPr>
          <a:xfrm>
            <a:off x="679525" y="2242181"/>
            <a:ext cx="6805492" cy="2062103"/>
          </a:xfrm>
          <a:prstGeom prst="rect">
            <a:avLst/>
          </a:prstGeom>
          <a:noFill/>
        </p:spPr>
        <p:txBody>
          <a:bodyPr wrap="square">
            <a:spAutoFit/>
          </a:bodyPr>
          <a:lstStyle/>
          <a:p>
            <a:r>
              <a:rPr lang="en-US" sz="3200" i="1" dirty="0">
                <a:solidFill>
                  <a:schemeClr val="bg1"/>
                </a:solidFill>
              </a:rPr>
              <a:t>The Lord saw how great the wickedness of the human race had become on the earth…</a:t>
            </a:r>
          </a:p>
          <a:p>
            <a:pPr algn="r"/>
            <a:r>
              <a:rPr lang="en-US" sz="3200" dirty="0">
                <a:solidFill>
                  <a:schemeClr val="bg1"/>
                </a:solidFill>
              </a:rPr>
              <a:t>Gen 6:5</a:t>
            </a:r>
          </a:p>
        </p:txBody>
      </p:sp>
    </p:spTree>
    <p:extLst>
      <p:ext uri="{BB962C8B-B14F-4D97-AF65-F5344CB8AC3E}">
        <p14:creationId xmlns:p14="http://schemas.microsoft.com/office/powerpoint/2010/main" val="213787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7C9046-F0B8-BC14-FDD9-295646706F4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2B4E2BF-FC95-85F8-C330-EA05942E2784}"/>
              </a:ext>
            </a:extLst>
          </p:cNvPr>
          <p:cNvSpPr txBox="1"/>
          <p:nvPr/>
        </p:nvSpPr>
        <p:spPr>
          <a:xfrm>
            <a:off x="194615" y="760390"/>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A51E17C3-828E-D38B-FE55-BEA411D33E9C}"/>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CB6EF7C5-6CC5-0C76-4D48-DE0AB4A30E1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98B490B-3715-5834-0BD5-5D36306C4880}"/>
              </a:ext>
            </a:extLst>
          </p:cNvPr>
          <p:cNvPicPr>
            <a:picLocks noChangeAspect="1"/>
          </p:cNvPicPr>
          <p:nvPr/>
        </p:nvPicPr>
        <p:blipFill>
          <a:blip r:embed="rId3"/>
          <a:srcRect l="1530" t="1291" r="23027" b="18117"/>
          <a:stretch>
            <a:fillRect/>
          </a:stretch>
        </p:blipFill>
        <p:spPr>
          <a:xfrm>
            <a:off x="0" y="-5"/>
            <a:ext cx="12192000" cy="6858005"/>
          </a:xfrm>
          <a:prstGeom prst="rect">
            <a:avLst/>
          </a:prstGeom>
        </p:spPr>
      </p:pic>
      <p:sp>
        <p:nvSpPr>
          <p:cNvPr id="5" name="TextBox 4">
            <a:extLst>
              <a:ext uri="{FF2B5EF4-FFF2-40B4-BE49-F238E27FC236}">
                <a16:creationId xmlns:a16="http://schemas.microsoft.com/office/drawing/2014/main" id="{12063AC7-2BD6-FBF0-D184-D77253FC9A39}"/>
              </a:ext>
            </a:extLst>
          </p:cNvPr>
          <p:cNvSpPr txBox="1"/>
          <p:nvPr/>
        </p:nvSpPr>
        <p:spPr>
          <a:xfrm>
            <a:off x="667294" y="1011155"/>
            <a:ext cx="6790509" cy="2062103"/>
          </a:xfrm>
          <a:prstGeom prst="rect">
            <a:avLst/>
          </a:prstGeom>
          <a:noFill/>
        </p:spPr>
        <p:txBody>
          <a:bodyPr wrap="square">
            <a:spAutoFit/>
          </a:bodyPr>
          <a:lstStyle/>
          <a:p>
            <a:r>
              <a:rPr lang="en-US" sz="3200" i="1" dirty="0">
                <a:solidFill>
                  <a:schemeClr val="bg1"/>
                </a:solidFill>
              </a:rPr>
              <a:t>God chose us in him before the creation of the world to be holy and blameless in his sight.</a:t>
            </a:r>
          </a:p>
          <a:p>
            <a:pPr algn="r"/>
            <a:r>
              <a:rPr lang="en-US" sz="3200" dirty="0">
                <a:solidFill>
                  <a:schemeClr val="bg1"/>
                </a:solidFill>
              </a:rPr>
              <a:t>Eph. 1:4</a:t>
            </a:r>
          </a:p>
        </p:txBody>
      </p:sp>
      <p:sp>
        <p:nvSpPr>
          <p:cNvPr id="2" name="TextBox 1">
            <a:extLst>
              <a:ext uri="{FF2B5EF4-FFF2-40B4-BE49-F238E27FC236}">
                <a16:creationId xmlns:a16="http://schemas.microsoft.com/office/drawing/2014/main" id="{B221A9D9-C0A0-7574-D2B6-43614A666495}"/>
              </a:ext>
            </a:extLst>
          </p:cNvPr>
          <p:cNvSpPr txBox="1"/>
          <p:nvPr/>
        </p:nvSpPr>
        <p:spPr>
          <a:xfrm>
            <a:off x="686393" y="3346470"/>
            <a:ext cx="6694121" cy="1646605"/>
          </a:xfrm>
          <a:prstGeom prst="rect">
            <a:avLst/>
          </a:prstGeom>
          <a:noFill/>
        </p:spPr>
        <p:txBody>
          <a:bodyPr wrap="square">
            <a:spAutoFit/>
          </a:bodyPr>
          <a:lstStyle/>
          <a:p>
            <a:pPr>
              <a:spcAft>
                <a:spcPts val="600"/>
              </a:spcAft>
            </a:pPr>
            <a:r>
              <a:rPr lang="en-US" sz="3200" i="1" dirty="0">
                <a:solidFill>
                  <a:schemeClr val="bg1"/>
                </a:solidFill>
              </a:rPr>
              <a:t>God so loved the world that he gave his one and only Son…</a:t>
            </a:r>
          </a:p>
          <a:p>
            <a:pPr algn="r"/>
            <a:r>
              <a:rPr lang="en-US" sz="3200" dirty="0">
                <a:solidFill>
                  <a:schemeClr val="bg1"/>
                </a:solidFill>
              </a:rPr>
              <a:t>John 3:16</a:t>
            </a:r>
            <a:endParaRPr lang="en-US" sz="2800" dirty="0">
              <a:solidFill>
                <a:schemeClr val="bg1"/>
              </a:solidFill>
            </a:endParaRPr>
          </a:p>
        </p:txBody>
      </p:sp>
    </p:spTree>
    <p:extLst>
      <p:ext uri="{BB962C8B-B14F-4D97-AF65-F5344CB8AC3E}">
        <p14:creationId xmlns:p14="http://schemas.microsoft.com/office/powerpoint/2010/main" val="2773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2649A3-C327-1D9E-1A2F-6A77C75006B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F481C28-9AE1-6866-15F7-44EA218D4568}"/>
              </a:ext>
            </a:extLst>
          </p:cNvPr>
          <p:cNvSpPr txBox="1"/>
          <p:nvPr/>
        </p:nvSpPr>
        <p:spPr>
          <a:xfrm>
            <a:off x="194615" y="760390"/>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4218C9A1-CE9C-556B-FF2C-10787EC597FE}"/>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08A6DD87-D944-5FE0-DAE3-0F4C78A4876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D959B5D-3263-2C9B-276D-84AD99752635}"/>
              </a:ext>
            </a:extLst>
          </p:cNvPr>
          <p:cNvPicPr>
            <a:picLocks noChangeAspect="1"/>
          </p:cNvPicPr>
          <p:nvPr/>
        </p:nvPicPr>
        <p:blipFill>
          <a:blip r:embed="rId3"/>
          <a:srcRect l="1530" t="1291" r="23027" b="18117"/>
          <a:stretch>
            <a:fillRect/>
          </a:stretch>
        </p:blipFill>
        <p:spPr>
          <a:xfrm>
            <a:off x="0" y="-5"/>
            <a:ext cx="12192000" cy="6858005"/>
          </a:xfrm>
          <a:prstGeom prst="rect">
            <a:avLst/>
          </a:prstGeom>
        </p:spPr>
      </p:pic>
      <p:sp>
        <p:nvSpPr>
          <p:cNvPr id="2" name="TextBox 1">
            <a:extLst>
              <a:ext uri="{FF2B5EF4-FFF2-40B4-BE49-F238E27FC236}">
                <a16:creationId xmlns:a16="http://schemas.microsoft.com/office/drawing/2014/main" id="{F59854CA-921E-CA45-4028-06CA7D294DFF}"/>
              </a:ext>
            </a:extLst>
          </p:cNvPr>
          <p:cNvSpPr txBox="1"/>
          <p:nvPr/>
        </p:nvSpPr>
        <p:spPr>
          <a:xfrm>
            <a:off x="718456" y="2476447"/>
            <a:ext cx="5525589" cy="1846531"/>
          </a:xfrm>
          <a:prstGeom prst="rect">
            <a:avLst/>
          </a:prstGeom>
          <a:noFill/>
        </p:spPr>
        <p:txBody>
          <a:bodyPr wrap="square">
            <a:spAutoFit/>
          </a:bodyPr>
          <a:lstStyle/>
          <a:p>
            <a:pPr marL="0" marR="0">
              <a:lnSpc>
                <a:spcPct val="115000"/>
              </a:lnSpc>
              <a:spcAft>
                <a:spcPts val="800"/>
              </a:spcAft>
              <a:buNone/>
            </a:pPr>
            <a:r>
              <a:rPr lang="en-US" sz="3200" i="1" kern="100" dirty="0">
                <a:solidFill>
                  <a:schemeClr val="bg1"/>
                </a:solidFill>
                <a:effectLst/>
                <a:ea typeface="Aptos" panose="020B0004020202020204" pitchFamily="34" charset="0"/>
                <a:cs typeface="Times New Roman" panose="02020603050405020304" pitchFamily="18" charset="0"/>
              </a:rPr>
              <a:t>God was reconciling </a:t>
            </a:r>
            <a:r>
              <a:rPr lang="en-US" sz="3200" b="1" i="1" u="sng" kern="100" dirty="0">
                <a:solidFill>
                  <a:schemeClr val="bg1"/>
                </a:solidFill>
                <a:effectLst/>
                <a:ea typeface="Aptos" panose="020B0004020202020204" pitchFamily="34" charset="0"/>
                <a:cs typeface="Times New Roman" panose="02020603050405020304" pitchFamily="18" charset="0"/>
              </a:rPr>
              <a:t>the world</a:t>
            </a:r>
            <a:r>
              <a:rPr lang="en-US" sz="3200" b="1" i="1" kern="100" dirty="0">
                <a:solidFill>
                  <a:schemeClr val="bg1"/>
                </a:solidFill>
                <a:effectLst/>
                <a:ea typeface="Aptos" panose="020B0004020202020204" pitchFamily="34" charset="0"/>
                <a:cs typeface="Times New Roman" panose="02020603050405020304" pitchFamily="18" charset="0"/>
              </a:rPr>
              <a:t> </a:t>
            </a:r>
            <a:r>
              <a:rPr lang="en-US" sz="3200" i="1" kern="100" dirty="0">
                <a:solidFill>
                  <a:schemeClr val="bg1"/>
                </a:solidFill>
                <a:effectLst/>
                <a:ea typeface="Aptos" panose="020B0004020202020204" pitchFamily="34" charset="0"/>
                <a:cs typeface="Times New Roman" panose="02020603050405020304" pitchFamily="18" charset="0"/>
              </a:rPr>
              <a:t>to himself in Christ…</a:t>
            </a:r>
          </a:p>
          <a:p>
            <a:pPr marL="0" marR="0" algn="r">
              <a:lnSpc>
                <a:spcPct val="115000"/>
              </a:lnSpc>
              <a:spcAft>
                <a:spcPts val="800"/>
              </a:spcAft>
              <a:buNone/>
            </a:pPr>
            <a:r>
              <a:rPr lang="en-US" sz="3200" kern="100" dirty="0">
                <a:solidFill>
                  <a:schemeClr val="bg1"/>
                </a:solidFill>
                <a:effectLst/>
                <a:ea typeface="Aptos" panose="020B0004020202020204" pitchFamily="34" charset="0"/>
                <a:cs typeface="Times New Roman" panose="02020603050405020304" pitchFamily="18" charset="0"/>
              </a:rPr>
              <a:t>2 Cor. 5:19</a:t>
            </a:r>
          </a:p>
        </p:txBody>
      </p:sp>
    </p:spTree>
    <p:extLst>
      <p:ext uri="{BB962C8B-B14F-4D97-AF65-F5344CB8AC3E}">
        <p14:creationId xmlns:p14="http://schemas.microsoft.com/office/powerpoint/2010/main" val="7120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911E61-AEAC-BDBF-3F4A-BA64DA58588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0EEC156-A822-CC92-364F-54399EC52E9F}"/>
              </a:ext>
            </a:extLst>
          </p:cNvPr>
          <p:cNvSpPr txBox="1"/>
          <p:nvPr/>
        </p:nvSpPr>
        <p:spPr>
          <a:xfrm>
            <a:off x="194615" y="760390"/>
            <a:ext cx="11808963" cy="400110"/>
          </a:xfrm>
          <a:prstGeom prst="rect">
            <a:avLst/>
          </a:prstGeom>
          <a:noFill/>
        </p:spPr>
        <p:txBody>
          <a:bodyPr wrap="square">
            <a:spAutoFit/>
          </a:bodyPr>
          <a:lstStyle/>
          <a:p>
            <a:pPr algn="ctr"/>
            <a:r>
              <a:rPr lang="en-US" sz="2000" i="1" dirty="0">
                <a:solidFill>
                  <a:schemeClr val="bg1"/>
                </a:solidFill>
                <a:latin typeface="Book Antiqua" panose="02040602050305030304" pitchFamily="18" charset="0"/>
              </a:rPr>
              <a:t>He chose us in him before the creation of the world to be holy and blameless in his sight. – Eph. 1:4</a:t>
            </a:r>
          </a:p>
        </p:txBody>
      </p:sp>
      <p:sp>
        <p:nvSpPr>
          <p:cNvPr id="9" name="TextBox 8">
            <a:extLst>
              <a:ext uri="{FF2B5EF4-FFF2-40B4-BE49-F238E27FC236}">
                <a16:creationId xmlns:a16="http://schemas.microsoft.com/office/drawing/2014/main" id="{2DA86A46-8AD9-65D9-3103-59D181D1A1EC}"/>
              </a:ext>
            </a:extLst>
          </p:cNvPr>
          <p:cNvSpPr txBox="1"/>
          <p:nvPr/>
        </p:nvSpPr>
        <p:spPr>
          <a:xfrm>
            <a:off x="3931921" y="4381553"/>
            <a:ext cx="7897090" cy="1491242"/>
          </a:xfrm>
          <a:prstGeom prst="rect">
            <a:avLst/>
          </a:prstGeom>
          <a:noFill/>
        </p:spPr>
        <p:txBody>
          <a:bodyPr wrap="square">
            <a:spAutoFit/>
          </a:bodyPr>
          <a:lstStyle/>
          <a:p>
            <a:pPr marL="0" marR="0">
              <a:lnSpc>
                <a:spcPct val="115000"/>
              </a:lnSpc>
              <a:spcAft>
                <a:spcPts val="800"/>
              </a:spcAft>
              <a:buNone/>
            </a:pP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God was reconciling the world to himself in Christ, not counting men’s sins against them. And he has committed to us the message of reconciliation. </a:t>
            </a:r>
            <a:r>
              <a:rPr lang="en-US" sz="2000" i="1" kern="100" baseline="300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20 </a:t>
            </a:r>
            <a:r>
              <a:rPr lang="en-US" sz="2000" i="1" kern="100" dirty="0">
                <a:solidFill>
                  <a:schemeClr val="bg1"/>
                </a:solidFill>
                <a:effectLst/>
                <a:latin typeface="Book Antiqua" panose="02040602050305030304" pitchFamily="18" charset="0"/>
                <a:ea typeface="Aptos" panose="020B0004020202020204" pitchFamily="34" charset="0"/>
                <a:cs typeface="Times New Roman" panose="02020603050405020304" pitchFamily="18" charset="0"/>
              </a:rPr>
              <a:t>We are therefore Christ’s ambassadors, as though God were making his appeal through us. – 2 Cor. 5:19-20</a:t>
            </a:r>
          </a:p>
        </p:txBody>
      </p:sp>
      <p:sp>
        <p:nvSpPr>
          <p:cNvPr id="3" name="Content Placeholder 2">
            <a:extLst>
              <a:ext uri="{FF2B5EF4-FFF2-40B4-BE49-F238E27FC236}">
                <a16:creationId xmlns:a16="http://schemas.microsoft.com/office/drawing/2014/main" id="{9E1EC93B-36DC-22FA-C242-D84ECA96E0B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7E93CAC-4B27-4DC3-59B2-0B714EDD12C9}"/>
              </a:ext>
            </a:extLst>
          </p:cNvPr>
          <p:cNvPicPr>
            <a:picLocks noChangeAspect="1"/>
          </p:cNvPicPr>
          <p:nvPr/>
        </p:nvPicPr>
        <p:blipFill>
          <a:blip r:embed="rId3"/>
          <a:srcRect l="1530" t="1291" r="23027" b="18117"/>
          <a:stretch>
            <a:fillRect/>
          </a:stretch>
        </p:blipFill>
        <p:spPr>
          <a:xfrm>
            <a:off x="0" y="-5"/>
            <a:ext cx="12192000" cy="6858005"/>
          </a:xfrm>
          <a:prstGeom prst="rect">
            <a:avLst/>
          </a:prstGeom>
        </p:spPr>
      </p:pic>
      <p:sp>
        <p:nvSpPr>
          <p:cNvPr id="2" name="TextBox 1">
            <a:extLst>
              <a:ext uri="{FF2B5EF4-FFF2-40B4-BE49-F238E27FC236}">
                <a16:creationId xmlns:a16="http://schemas.microsoft.com/office/drawing/2014/main" id="{0CD7A2D2-AFCB-8E9E-8E54-588517EE7847}"/>
              </a:ext>
            </a:extLst>
          </p:cNvPr>
          <p:cNvSpPr txBox="1"/>
          <p:nvPr/>
        </p:nvSpPr>
        <p:spPr>
          <a:xfrm>
            <a:off x="475211" y="2222577"/>
            <a:ext cx="6704017" cy="2412840"/>
          </a:xfrm>
          <a:prstGeom prst="rect">
            <a:avLst/>
          </a:prstGeom>
          <a:noFill/>
        </p:spPr>
        <p:txBody>
          <a:bodyPr wrap="square">
            <a:spAutoFit/>
          </a:bodyPr>
          <a:lstStyle/>
          <a:p>
            <a:pPr marL="0" marR="0">
              <a:lnSpc>
                <a:spcPct val="115000"/>
              </a:lnSpc>
              <a:spcAft>
                <a:spcPts val="800"/>
              </a:spcAft>
              <a:buNone/>
            </a:pPr>
            <a:r>
              <a:rPr lang="en-US" sz="3200" i="1" kern="100" dirty="0">
                <a:solidFill>
                  <a:schemeClr val="bg1"/>
                </a:solidFill>
                <a:effectLst/>
                <a:ea typeface="Aptos" panose="020B0004020202020204" pitchFamily="34" charset="0"/>
                <a:cs typeface="Times New Roman" panose="02020603050405020304" pitchFamily="18" charset="0"/>
              </a:rPr>
              <a:t>We are therefore Christ’s ambassadors, as though God were making his appeal through us.</a:t>
            </a:r>
          </a:p>
          <a:p>
            <a:pPr marL="0" marR="0" algn="r">
              <a:lnSpc>
                <a:spcPct val="115000"/>
              </a:lnSpc>
              <a:spcAft>
                <a:spcPts val="800"/>
              </a:spcAft>
              <a:buNone/>
            </a:pPr>
            <a:r>
              <a:rPr lang="en-US" sz="3200" kern="100" dirty="0">
                <a:solidFill>
                  <a:schemeClr val="bg1"/>
                </a:solidFill>
                <a:effectLst/>
                <a:ea typeface="Aptos" panose="020B0004020202020204" pitchFamily="34" charset="0"/>
                <a:cs typeface="Times New Roman" panose="02020603050405020304" pitchFamily="18" charset="0"/>
              </a:rPr>
              <a:t>2 Cor. 5:20</a:t>
            </a:r>
          </a:p>
        </p:txBody>
      </p:sp>
    </p:spTree>
    <p:extLst>
      <p:ext uri="{BB962C8B-B14F-4D97-AF65-F5344CB8AC3E}">
        <p14:creationId xmlns:p14="http://schemas.microsoft.com/office/powerpoint/2010/main" val="692924752"/>
      </p:ext>
    </p:extLst>
  </p:cSld>
  <p:clrMapOvr>
    <a:masterClrMapping/>
  </p:clrMapOvr>
</p:sld>
</file>

<file path=ppt/theme/theme1.xml><?xml version="1.0" encoding="utf-8"?>
<a:theme xmlns:a="http://schemas.openxmlformats.org/drawingml/2006/main" name="100MissionsIn10Years-PPT-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978C57143B2F4EB3BF9402E7B06E40" ma:contentTypeVersion="17" ma:contentTypeDescription="Create a new document." ma:contentTypeScope="" ma:versionID="2f8dbbef997849b602c222c8166b31b4">
  <xsd:schema xmlns:xsd="http://www.w3.org/2001/XMLSchema" xmlns:xs="http://www.w3.org/2001/XMLSchema" xmlns:p="http://schemas.microsoft.com/office/2006/metadata/properties" xmlns:ns2="131891c9-c40f-43c8-94b9-d64b4055cbfa" xmlns:ns3="5cd1452d-5967-4622-9749-a306807ee3c9" xmlns:ns4="9d1aa794-ada9-4a3e-9c2a-189f245fcbb8" targetNamespace="http://schemas.microsoft.com/office/2006/metadata/properties" ma:root="true" ma:fieldsID="e9c858f102744c4d29e9efb65780e995" ns2:_="" ns3:_="" ns4:_="">
    <xsd:import namespace="131891c9-c40f-43c8-94b9-d64b4055cbfa"/>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891c9-c40f-43c8-94b9-d64b4055cbf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131891c9-c40f-43c8-94b9-d64b4055c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F49264-DF0B-456C-A9B9-18B6E4B222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891c9-c40f-43c8-94b9-d64b4055cbfa"/>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891B51-84C0-494F-8798-067E878F3AAB}">
  <ds:schemaRefs>
    <ds:schemaRef ds:uri="http://schemas.microsoft.com/sharepoint/v3/contenttype/forms"/>
  </ds:schemaRefs>
</ds:datastoreItem>
</file>

<file path=customXml/itemProps3.xml><?xml version="1.0" encoding="utf-8"?>
<ds:datastoreItem xmlns:ds="http://schemas.openxmlformats.org/officeDocument/2006/customXml" ds:itemID="{136F23C1-13C7-400D-A618-1C41EAF3810F}">
  <ds:schemaRefs>
    <ds:schemaRef ds:uri="http://schemas.microsoft.com/office/2006/metadata/properties"/>
    <ds:schemaRef ds:uri="http://schemas.microsoft.com/office/2006/documentManagement/types"/>
    <ds:schemaRef ds:uri="131891c9-c40f-43c8-94b9-d64b4055cbfa"/>
    <ds:schemaRef ds:uri="http://purl.org/dc/terms/"/>
    <ds:schemaRef ds:uri="9d1aa794-ada9-4a3e-9c2a-189f245fcbb8"/>
    <ds:schemaRef ds:uri="http://purl.org/dc/elements/1.1/"/>
    <ds:schemaRef ds:uri="http://schemas.microsoft.com/office/infopath/2007/PartnerControls"/>
    <ds:schemaRef ds:uri="http://www.w3.org/XML/1998/namespace"/>
    <ds:schemaRef ds:uri="http://schemas.openxmlformats.org/package/2006/metadata/core-properties"/>
    <ds:schemaRef ds:uri="5cd1452d-5967-4622-9749-a306807ee3c9"/>
    <ds:schemaRef ds:uri="http://purl.org/dc/dcmitype/"/>
  </ds:schemaRefs>
</ds:datastoreItem>
</file>

<file path=docMetadata/LabelInfo.xml><?xml version="1.0" encoding="utf-8"?>
<clbl:labelList xmlns:clbl="http://schemas.microsoft.com/office/2020/mipLabelMetadata">
  <clbl:label id="{91f13b54-0736-4885-a43b-80d7e53ca78c}" enabled="0" method="" siteId="{91f13b54-0736-4885-a43b-80d7e53ca78c}" removed="1"/>
</clbl:labelList>
</file>

<file path=docProps/app.xml><?xml version="1.0" encoding="utf-8"?>
<Properties xmlns="http://schemas.openxmlformats.org/officeDocument/2006/extended-properties" xmlns:vt="http://schemas.openxmlformats.org/officeDocument/2006/docPropsVTypes">
  <Template>100MissionsIn10Years-PPT-Template</Template>
  <TotalTime>3107</TotalTime>
  <Words>3715</Words>
  <Application>Microsoft Office PowerPoint</Application>
  <PresentationFormat>Widescreen</PresentationFormat>
  <Paragraphs>161</Paragraphs>
  <Slides>19</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Aptos</vt:lpstr>
      <vt:lpstr>Arial</vt:lpstr>
      <vt:lpstr>Book Antiqua</vt:lpstr>
      <vt:lpstr>Calibri</vt:lpstr>
      <vt:lpstr>Trebuchet MS</vt:lpstr>
      <vt:lpstr>100MissionsIn10Years-PPT-Template</vt:lpstr>
      <vt:lpstr>6_Office Theme</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D. Gabb</dc:creator>
  <cp:lastModifiedBy>Mark D. Gabb</cp:lastModifiedBy>
  <cp:revision>5</cp:revision>
  <cp:lastPrinted>2026-05-27T20:23:43Z</cp:lastPrinted>
  <dcterms:created xsi:type="dcterms:W3CDTF">2026-05-14T21:30:47Z</dcterms:created>
  <dcterms:modified xsi:type="dcterms:W3CDTF">2026-05-28T13:06:48Z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0x0101004F978C57143B2F4EB3BF9402E7B06E40</vt:lpwstr>
  </property>
  <property fmtid="{D5CDD505-2E9C-101B-9397-08002B2CF9AE}" pid="3" name="MediaServiceImageTags">
    <vt:lpwstr/>
  </property>
</Properties>
</file>