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56" r:id="rId5"/>
    <p:sldId id="257" r:id="rId6"/>
    <p:sldId id="1509" r:id="rId7"/>
    <p:sldId id="1522" r:id="rId8"/>
    <p:sldId id="1533" r:id="rId9"/>
    <p:sldId id="1539" r:id="rId10"/>
    <p:sldId id="1515" r:id="rId11"/>
    <p:sldId id="1523" r:id="rId12"/>
    <p:sldId id="1524" r:id="rId13"/>
    <p:sldId id="1537" r:id="rId14"/>
    <p:sldId id="1519" r:id="rId15"/>
    <p:sldId id="1518" r:id="rId16"/>
    <p:sldId id="1527" r:id="rId17"/>
    <p:sldId id="1520" r:id="rId18"/>
    <p:sldId id="1521" r:id="rId19"/>
    <p:sldId id="1525" r:id="rId20"/>
    <p:sldId id="1531" r:id="rId21"/>
    <p:sldId id="1526" r:id="rId22"/>
    <p:sldId id="1528" r:id="rId23"/>
    <p:sldId id="1530" r:id="rId24"/>
    <p:sldId id="1529" r:id="rId25"/>
    <p:sldId id="1532" r:id="rId26"/>
    <p:sldId id="1534" r:id="rId27"/>
    <p:sldId id="1535" r:id="rId28"/>
    <p:sldId id="1536" r:id="rId29"/>
    <p:sldId id="1540" r:id="rId30"/>
    <p:sldId id="1538"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5449C-49B2-4EC3-AD35-77A56A8433E4}" v="179" dt="2026-04-17T23:22:40.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8"/>
  </p:normalViewPr>
  <p:slideViewPr>
    <p:cSldViewPr snapToGrid="0">
      <p:cViewPr varScale="1">
        <p:scale>
          <a:sx n="56" d="100"/>
          <a:sy n="56" d="100"/>
        </p:scale>
        <p:origin x="1000" y="44"/>
      </p:cViewPr>
      <p:guideLst/>
    </p:cSldViewPr>
  </p:slideViewPr>
  <p:notesTextViewPr>
    <p:cViewPr>
      <p:scale>
        <a:sx n="1" d="1"/>
        <a:sy n="1" d="1"/>
      </p:scale>
      <p:origin x="0" y="0"/>
    </p:cViewPr>
  </p:notesTextViewPr>
  <p:sorterViewPr>
    <p:cViewPr>
      <p:scale>
        <a:sx n="100" d="100"/>
        <a:sy n="100" d="100"/>
      </p:scale>
      <p:origin x="0" y="-19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C. Klatt" userId="84f6cfb8-9ca9-47cc-bfac-687d5e48b961" providerId="ADAL" clId="{1D9002FA-2341-41B3-B0B1-A23F0901B719}"/>
    <pc:docChg chg="undo custSel addSld delSld modSld sldOrd modMainMaster modNotesMaster modHandout">
      <pc:chgData name="Dennis C. Klatt" userId="84f6cfb8-9ca9-47cc-bfac-687d5e48b961" providerId="ADAL" clId="{1D9002FA-2341-41B3-B0B1-A23F0901B719}" dt="2026-04-17T23:22:40.229" v="10108" actId="313"/>
      <pc:docMkLst>
        <pc:docMk/>
      </pc:docMkLst>
      <pc:sldChg chg="addSp modSp mod setBg">
        <pc:chgData name="Dennis C. Klatt" userId="84f6cfb8-9ca9-47cc-bfac-687d5e48b961" providerId="ADAL" clId="{1D9002FA-2341-41B3-B0B1-A23F0901B719}" dt="2026-04-13T19:47:48.329" v="6933"/>
        <pc:sldMkLst>
          <pc:docMk/>
          <pc:sldMk cId="4216523365" sldId="257"/>
        </pc:sldMkLst>
        <pc:spChg chg="mod">
          <ac:chgData name="Dennis C. Klatt" userId="84f6cfb8-9ca9-47cc-bfac-687d5e48b961" providerId="ADAL" clId="{1D9002FA-2341-41B3-B0B1-A23F0901B719}" dt="2026-04-13T18:31:41.399" v="3839" actId="20577"/>
          <ac:spMkLst>
            <pc:docMk/>
            <pc:sldMk cId="4216523365" sldId="257"/>
            <ac:spMk id="3" creationId="{432C04E6-B771-F1FA-85F4-B7984DE55A8E}"/>
          </ac:spMkLst>
        </pc:spChg>
        <pc:picChg chg="add mod">
          <ac:chgData name="Dennis C. Klatt" userId="84f6cfb8-9ca9-47cc-bfac-687d5e48b961" providerId="ADAL" clId="{1D9002FA-2341-41B3-B0B1-A23F0901B719}" dt="2026-04-13T19:47:02.738" v="6930" actId="14100"/>
          <ac:picMkLst>
            <pc:docMk/>
            <pc:sldMk cId="4216523365" sldId="257"/>
            <ac:picMk id="4" creationId="{C5580D12-EF77-CFE9-9432-648884EE171D}"/>
          </ac:picMkLst>
        </pc:picChg>
      </pc:sldChg>
      <pc:sldChg chg="modSp mod addAnim delAnim modAnim">
        <pc:chgData name="Dennis C. Klatt" userId="84f6cfb8-9ca9-47cc-bfac-687d5e48b961" providerId="ADAL" clId="{1D9002FA-2341-41B3-B0B1-A23F0901B719}" dt="2026-04-14T00:21:34.283" v="9980"/>
        <pc:sldMkLst>
          <pc:docMk/>
          <pc:sldMk cId="3313450045" sldId="1509"/>
        </pc:sldMkLst>
        <pc:spChg chg="mod">
          <ac:chgData name="Dennis C. Klatt" userId="84f6cfb8-9ca9-47cc-bfac-687d5e48b961" providerId="ADAL" clId="{1D9002FA-2341-41B3-B0B1-A23F0901B719}" dt="2026-04-13T17:41:52.736" v="2993" actId="14100"/>
          <ac:spMkLst>
            <pc:docMk/>
            <pc:sldMk cId="3313450045" sldId="1509"/>
            <ac:spMk id="3" creationId="{1A385359-5FD3-D5C8-1467-F7082543AA4C}"/>
          </ac:spMkLst>
        </pc:spChg>
      </pc:sldChg>
      <pc:sldChg chg="addSp delSp modSp mod setBg addAnim delAnim modAnim">
        <pc:chgData name="Dennis C. Klatt" userId="84f6cfb8-9ca9-47cc-bfac-687d5e48b961" providerId="ADAL" clId="{1D9002FA-2341-41B3-B0B1-A23F0901B719}" dt="2026-04-14T00:36:04.088" v="10045"/>
        <pc:sldMkLst>
          <pc:docMk/>
          <pc:sldMk cId="1212188911" sldId="1515"/>
        </pc:sldMkLst>
        <pc:spChg chg="mod">
          <ac:chgData name="Dennis C. Klatt" userId="84f6cfb8-9ca9-47cc-bfac-687d5e48b961" providerId="ADAL" clId="{1D9002FA-2341-41B3-B0B1-A23F0901B719}" dt="2026-04-13T17:57:48.206" v="3505" actId="20577"/>
          <ac:spMkLst>
            <pc:docMk/>
            <pc:sldMk cId="1212188911" sldId="1515"/>
            <ac:spMk id="2" creationId="{C4AA2DD0-3367-2D2B-245A-B00ED7713C39}"/>
          </ac:spMkLst>
        </pc:spChg>
        <pc:spChg chg="mod">
          <ac:chgData name="Dennis C. Klatt" userId="84f6cfb8-9ca9-47cc-bfac-687d5e48b961" providerId="ADAL" clId="{1D9002FA-2341-41B3-B0B1-A23F0901B719}" dt="2026-04-13T17:56:42.322" v="3497" actId="255"/>
          <ac:spMkLst>
            <pc:docMk/>
            <pc:sldMk cId="1212188911" sldId="1515"/>
            <ac:spMk id="3" creationId="{4764BBAE-B778-9431-E170-201FD0803528}"/>
          </ac:spMkLst>
        </pc:spChg>
        <pc:spChg chg="add del mod ord">
          <ac:chgData name="Dennis C. Klatt" userId="84f6cfb8-9ca9-47cc-bfac-687d5e48b961" providerId="ADAL" clId="{1D9002FA-2341-41B3-B0B1-A23F0901B719}" dt="2026-04-13T18:21:09.076" v="3651" actId="478"/>
          <ac:spMkLst>
            <pc:docMk/>
            <pc:sldMk cId="1212188911" sldId="1515"/>
            <ac:spMk id="6" creationId="{02F7E331-6663-A186-817C-399E8C6C7802}"/>
          </ac:spMkLst>
        </pc:spChg>
        <pc:spChg chg="mod">
          <ac:chgData name="Dennis C. Klatt" userId="84f6cfb8-9ca9-47cc-bfac-687d5e48b961" providerId="ADAL" clId="{1D9002FA-2341-41B3-B0B1-A23F0901B719}" dt="2026-04-13T17:56:49.736" v="3498" actId="255"/>
          <ac:spMkLst>
            <pc:docMk/>
            <pc:sldMk cId="1212188911" sldId="1515"/>
            <ac:spMk id="7" creationId="{70C02177-368E-6832-7DD9-4879210BF916}"/>
          </ac:spMkLst>
        </pc:spChg>
        <pc:spChg chg="add mod ord">
          <ac:chgData name="Dennis C. Klatt" userId="84f6cfb8-9ca9-47cc-bfac-687d5e48b961" providerId="ADAL" clId="{1D9002FA-2341-41B3-B0B1-A23F0901B719}" dt="2026-04-13T17:55:48.458" v="3433" actId="692"/>
          <ac:spMkLst>
            <pc:docMk/>
            <pc:sldMk cId="1212188911" sldId="1515"/>
            <ac:spMk id="8" creationId="{66684C45-7708-8169-AE95-FE0CD50CDE58}"/>
          </ac:spMkLst>
        </pc:spChg>
      </pc:sldChg>
      <pc:sldChg chg="addSp delSp modSp add mod ord">
        <pc:chgData name="Dennis C. Klatt" userId="84f6cfb8-9ca9-47cc-bfac-687d5e48b961" providerId="ADAL" clId="{1D9002FA-2341-41B3-B0B1-A23F0901B719}" dt="2026-04-13T18:30:57.577" v="3823" actId="20577"/>
        <pc:sldMkLst>
          <pc:docMk/>
          <pc:sldMk cId="3512794343" sldId="1518"/>
        </pc:sldMkLst>
        <pc:spChg chg="mod">
          <ac:chgData name="Dennis C. Klatt" userId="84f6cfb8-9ca9-47cc-bfac-687d5e48b961" providerId="ADAL" clId="{1D9002FA-2341-41B3-B0B1-A23F0901B719}" dt="2026-04-06T18:52:37.735" v="876" actId="20577"/>
          <ac:spMkLst>
            <pc:docMk/>
            <pc:sldMk cId="3512794343" sldId="1518"/>
            <ac:spMk id="2" creationId="{041BA991-FA17-0150-BAE7-445BF03F4204}"/>
          </ac:spMkLst>
        </pc:spChg>
        <pc:spChg chg="mod">
          <ac:chgData name="Dennis C. Klatt" userId="84f6cfb8-9ca9-47cc-bfac-687d5e48b961" providerId="ADAL" clId="{1D9002FA-2341-41B3-B0B1-A23F0901B719}" dt="2026-04-13T18:30:57.577" v="3823" actId="20577"/>
          <ac:spMkLst>
            <pc:docMk/>
            <pc:sldMk cId="3512794343" sldId="1518"/>
            <ac:spMk id="3" creationId="{6B2EE098-4A1B-D420-DBED-869EBD730DFB}"/>
          </ac:spMkLst>
        </pc:spChg>
        <pc:spChg chg="add mod ord">
          <ac:chgData name="Dennis C. Klatt" userId="84f6cfb8-9ca9-47cc-bfac-687d5e48b961" providerId="ADAL" clId="{1D9002FA-2341-41B3-B0B1-A23F0901B719}" dt="2026-04-13T18:28:21.102" v="3770" actId="167"/>
          <ac:spMkLst>
            <pc:docMk/>
            <pc:sldMk cId="3512794343" sldId="1518"/>
            <ac:spMk id="4" creationId="{C8746F4B-3ADF-84FF-6BD5-99092407216C}"/>
          </ac:spMkLst>
        </pc:spChg>
      </pc:sldChg>
      <pc:sldChg chg="addSp modSp add mod ord addAnim delAnim modAnim">
        <pc:chgData name="Dennis C. Klatt" userId="84f6cfb8-9ca9-47cc-bfac-687d5e48b961" providerId="ADAL" clId="{1D9002FA-2341-41B3-B0B1-A23F0901B719}" dt="2026-04-17T23:14:45.271" v="10084"/>
        <pc:sldMkLst>
          <pc:docMk/>
          <pc:sldMk cId="3426092407" sldId="1519"/>
        </pc:sldMkLst>
        <pc:spChg chg="mod">
          <ac:chgData name="Dennis C. Klatt" userId="84f6cfb8-9ca9-47cc-bfac-687d5e48b961" providerId="ADAL" clId="{1D9002FA-2341-41B3-B0B1-A23F0901B719}" dt="2026-04-06T18:58:53.020" v="1356" actId="20577"/>
          <ac:spMkLst>
            <pc:docMk/>
            <pc:sldMk cId="3426092407" sldId="1519"/>
            <ac:spMk id="2" creationId="{31E7481D-824E-5398-E1B9-6708A34B22E5}"/>
          </ac:spMkLst>
        </pc:spChg>
        <pc:spChg chg="mod">
          <ac:chgData name="Dennis C. Klatt" userId="84f6cfb8-9ca9-47cc-bfac-687d5e48b961" providerId="ADAL" clId="{1D9002FA-2341-41B3-B0B1-A23F0901B719}" dt="2026-04-13T18:26:56.602" v="3767" actId="14100"/>
          <ac:spMkLst>
            <pc:docMk/>
            <pc:sldMk cId="3426092407" sldId="1519"/>
            <ac:spMk id="3" creationId="{1F540082-451D-110A-1570-36F74C04AC5A}"/>
          </ac:spMkLst>
        </pc:spChg>
        <pc:spChg chg="add mod ord">
          <ac:chgData name="Dennis C. Klatt" userId="84f6cfb8-9ca9-47cc-bfac-687d5e48b961" providerId="ADAL" clId="{1D9002FA-2341-41B3-B0B1-A23F0901B719}" dt="2026-04-14T00:26:37.813" v="10009" actId="167"/>
          <ac:spMkLst>
            <pc:docMk/>
            <pc:sldMk cId="3426092407" sldId="1519"/>
            <ac:spMk id="4" creationId="{09DA6CE5-295A-978B-DDDB-B44FD4D3BFDD}"/>
          </ac:spMkLst>
        </pc:spChg>
        <pc:spChg chg="mod">
          <ac:chgData name="Dennis C. Klatt" userId="84f6cfb8-9ca9-47cc-bfac-687d5e48b961" providerId="ADAL" clId="{1D9002FA-2341-41B3-B0B1-A23F0901B719}" dt="2026-04-13T18:26:13.370" v="3763" actId="255"/>
          <ac:spMkLst>
            <pc:docMk/>
            <pc:sldMk cId="3426092407" sldId="1519"/>
            <ac:spMk id="7" creationId="{9C3B903A-72DF-3463-34F4-BEC33098FBD3}"/>
          </ac:spMkLst>
        </pc:spChg>
      </pc:sldChg>
      <pc:sldChg chg="modSp add mod addAnim delAnim modAnim">
        <pc:chgData name="Dennis C. Klatt" userId="84f6cfb8-9ca9-47cc-bfac-687d5e48b961" providerId="ADAL" clId="{1D9002FA-2341-41B3-B0B1-A23F0901B719}" dt="2026-04-14T00:28:59.270" v="10026"/>
        <pc:sldMkLst>
          <pc:docMk/>
          <pc:sldMk cId="3572150237" sldId="1520"/>
        </pc:sldMkLst>
        <pc:spChg chg="mod">
          <ac:chgData name="Dennis C. Klatt" userId="84f6cfb8-9ca9-47cc-bfac-687d5e48b961" providerId="ADAL" clId="{1D9002FA-2341-41B3-B0B1-A23F0901B719}" dt="2026-04-13T19:11:23.299" v="5015" actId="20577"/>
          <ac:spMkLst>
            <pc:docMk/>
            <pc:sldMk cId="3572150237" sldId="1520"/>
            <ac:spMk id="2" creationId="{98BE6E23-C324-0C35-2ACA-3FAC9AD40486}"/>
          </ac:spMkLst>
        </pc:spChg>
        <pc:spChg chg="mod">
          <ac:chgData name="Dennis C. Klatt" userId="84f6cfb8-9ca9-47cc-bfac-687d5e48b961" providerId="ADAL" clId="{1D9002FA-2341-41B3-B0B1-A23F0901B719}" dt="2026-04-13T18:37:23.322" v="3858" actId="255"/>
          <ac:spMkLst>
            <pc:docMk/>
            <pc:sldMk cId="3572150237" sldId="1520"/>
            <ac:spMk id="3" creationId="{5BCDCEFF-6DA8-000B-6EAA-92CB1022546B}"/>
          </ac:spMkLst>
        </pc:spChg>
        <pc:spChg chg="mod">
          <ac:chgData name="Dennis C. Klatt" userId="84f6cfb8-9ca9-47cc-bfac-687d5e48b961" providerId="ADAL" clId="{1D9002FA-2341-41B3-B0B1-A23F0901B719}" dt="2026-04-13T18:37:33.678" v="3860" actId="6549"/>
          <ac:spMkLst>
            <pc:docMk/>
            <pc:sldMk cId="3572150237" sldId="1520"/>
            <ac:spMk id="7" creationId="{4A7BC392-1647-5D1C-9C00-31B2E6E1CD90}"/>
          </ac:spMkLst>
        </pc:spChg>
      </pc:sldChg>
      <pc:sldChg chg="addSp modSp add mod addAnim delAnim modAnim">
        <pc:chgData name="Dennis C. Klatt" userId="84f6cfb8-9ca9-47cc-bfac-687d5e48b961" providerId="ADAL" clId="{1D9002FA-2341-41B3-B0B1-A23F0901B719}" dt="2026-04-14T00:29:50.935" v="10034"/>
        <pc:sldMkLst>
          <pc:docMk/>
          <pc:sldMk cId="631678343" sldId="1521"/>
        </pc:sldMkLst>
        <pc:spChg chg="mod">
          <ac:chgData name="Dennis C. Klatt" userId="84f6cfb8-9ca9-47cc-bfac-687d5e48b961" providerId="ADAL" clId="{1D9002FA-2341-41B3-B0B1-A23F0901B719}" dt="2026-04-13T19:11:13.280" v="5007" actId="20577"/>
          <ac:spMkLst>
            <pc:docMk/>
            <pc:sldMk cId="631678343" sldId="1521"/>
            <ac:spMk id="2" creationId="{E3D14FFE-068A-82A6-0BAF-289CCA7D3097}"/>
          </ac:spMkLst>
        </pc:spChg>
        <pc:spChg chg="mod">
          <ac:chgData name="Dennis C. Klatt" userId="84f6cfb8-9ca9-47cc-bfac-687d5e48b961" providerId="ADAL" clId="{1D9002FA-2341-41B3-B0B1-A23F0901B719}" dt="2026-04-13T19:10:42.565" v="4997" actId="20577"/>
          <ac:spMkLst>
            <pc:docMk/>
            <pc:sldMk cId="631678343" sldId="1521"/>
            <ac:spMk id="3" creationId="{768A4B4A-63E0-D0D8-39C8-A3F764CCF3FC}"/>
          </ac:spMkLst>
        </pc:spChg>
        <pc:spChg chg="mod">
          <ac:chgData name="Dennis C. Klatt" userId="84f6cfb8-9ca9-47cc-bfac-687d5e48b961" providerId="ADAL" clId="{1D9002FA-2341-41B3-B0B1-A23F0901B719}" dt="2026-04-13T18:41:34.195" v="3998" actId="6549"/>
          <ac:spMkLst>
            <pc:docMk/>
            <pc:sldMk cId="631678343" sldId="1521"/>
            <ac:spMk id="7" creationId="{9B2C690F-160D-B5EC-99C3-9C137C444DC8}"/>
          </ac:spMkLst>
        </pc:spChg>
      </pc:sldChg>
      <pc:sldChg chg="modSp add mod modAnim modNotesTx">
        <pc:chgData name="Dennis C. Klatt" userId="84f6cfb8-9ca9-47cc-bfac-687d5e48b961" providerId="ADAL" clId="{1D9002FA-2341-41B3-B0B1-A23F0901B719}" dt="2026-04-14T00:21:44.472" v="9981"/>
        <pc:sldMkLst>
          <pc:docMk/>
          <pc:sldMk cId="3989293692" sldId="1522"/>
        </pc:sldMkLst>
        <pc:spChg chg="mod">
          <ac:chgData name="Dennis C. Klatt" userId="84f6cfb8-9ca9-47cc-bfac-687d5e48b961" providerId="ADAL" clId="{1D9002FA-2341-41B3-B0B1-A23F0901B719}" dt="2026-04-13T18:35:38.173" v="3843" actId="14100"/>
          <ac:spMkLst>
            <pc:docMk/>
            <pc:sldMk cId="3989293692" sldId="1522"/>
            <ac:spMk id="3" creationId="{B8CEE8A0-0757-E738-8E65-BD4DBAB39D39}"/>
          </ac:spMkLst>
        </pc:spChg>
      </pc:sldChg>
      <pc:sldChg chg="addSp delSp modSp add mod setBg addAnim delAnim modAnim">
        <pc:chgData name="Dennis C. Klatt" userId="84f6cfb8-9ca9-47cc-bfac-687d5e48b961" providerId="ADAL" clId="{1D9002FA-2341-41B3-B0B1-A23F0901B719}" dt="2026-04-14T00:36:26.316" v="10048"/>
        <pc:sldMkLst>
          <pc:docMk/>
          <pc:sldMk cId="1301328536" sldId="1523"/>
        </pc:sldMkLst>
        <pc:spChg chg="mod">
          <ac:chgData name="Dennis C. Klatt" userId="84f6cfb8-9ca9-47cc-bfac-687d5e48b961" providerId="ADAL" clId="{1D9002FA-2341-41B3-B0B1-A23F0901B719}" dt="2026-04-13T18:22:25.842" v="3700" actId="20577"/>
          <ac:spMkLst>
            <pc:docMk/>
            <pc:sldMk cId="1301328536" sldId="1523"/>
            <ac:spMk id="2" creationId="{D5277C62-60B4-3ED5-B165-BF567B681BDC}"/>
          </ac:spMkLst>
        </pc:spChg>
        <pc:spChg chg="add del">
          <ac:chgData name="Dennis C. Klatt" userId="84f6cfb8-9ca9-47cc-bfac-687d5e48b961" providerId="ADAL" clId="{1D9002FA-2341-41B3-B0B1-A23F0901B719}" dt="2026-04-13T17:57:13.554" v="3501" actId="478"/>
          <ac:spMkLst>
            <pc:docMk/>
            <pc:sldMk cId="1301328536" sldId="1523"/>
            <ac:spMk id="6" creationId="{41F76BFC-173A-A8A3-3886-64675E956E4B}"/>
          </ac:spMkLst>
        </pc:spChg>
        <pc:spChg chg="add mod">
          <ac:chgData name="Dennis C. Klatt" userId="84f6cfb8-9ca9-47cc-bfac-687d5e48b961" providerId="ADAL" clId="{1D9002FA-2341-41B3-B0B1-A23F0901B719}" dt="2026-04-13T18:20:30.811" v="3649" actId="20577"/>
          <ac:spMkLst>
            <pc:docMk/>
            <pc:sldMk cId="1301328536" sldId="1523"/>
            <ac:spMk id="9" creationId="{4FA9045A-928C-27A3-3E3C-5B9BACAE14DB}"/>
          </ac:spMkLst>
        </pc:spChg>
        <pc:spChg chg="add mod">
          <ac:chgData name="Dennis C. Klatt" userId="84f6cfb8-9ca9-47cc-bfac-687d5e48b961" providerId="ADAL" clId="{1D9002FA-2341-41B3-B0B1-A23F0901B719}" dt="2026-04-13T18:19:56.259" v="3638" actId="1035"/>
          <ac:spMkLst>
            <pc:docMk/>
            <pc:sldMk cId="1301328536" sldId="1523"/>
            <ac:spMk id="11" creationId="{8FF84363-D352-77F1-EAFD-C16C6A734249}"/>
          </ac:spMkLst>
        </pc:spChg>
      </pc:sldChg>
      <pc:sldChg chg="addSp delSp modSp add mod setBg addAnim delAnim modAnim">
        <pc:chgData name="Dennis C. Klatt" userId="84f6cfb8-9ca9-47cc-bfac-687d5e48b961" providerId="ADAL" clId="{1D9002FA-2341-41B3-B0B1-A23F0901B719}" dt="2026-04-14T00:25:46.731" v="10007"/>
        <pc:sldMkLst>
          <pc:docMk/>
          <pc:sldMk cId="1535036355" sldId="1524"/>
        </pc:sldMkLst>
        <pc:spChg chg="mod">
          <ac:chgData name="Dennis C. Klatt" userId="84f6cfb8-9ca9-47cc-bfac-687d5e48b961" providerId="ADAL" clId="{1D9002FA-2341-41B3-B0B1-A23F0901B719}" dt="2026-04-13T18:22:17.484" v="3690" actId="20577"/>
          <ac:spMkLst>
            <pc:docMk/>
            <pc:sldMk cId="1535036355" sldId="1524"/>
            <ac:spMk id="2" creationId="{C21C2B21-2203-4F70-048C-3B8EDEE3EADD}"/>
          </ac:spMkLst>
        </pc:spChg>
        <pc:spChg chg="add mod">
          <ac:chgData name="Dennis C. Klatt" userId="84f6cfb8-9ca9-47cc-bfac-687d5e48b961" providerId="ADAL" clId="{1D9002FA-2341-41B3-B0B1-A23F0901B719}" dt="2026-04-13T18:25:12.862" v="3757" actId="1036"/>
          <ac:spMkLst>
            <pc:docMk/>
            <pc:sldMk cId="1535036355" sldId="1524"/>
            <ac:spMk id="5" creationId="{640FF0D2-0FFF-E0C1-85CF-832F65C3A84A}"/>
          </ac:spMkLst>
        </pc:spChg>
        <pc:spChg chg="add del mod ord">
          <ac:chgData name="Dennis C. Klatt" userId="84f6cfb8-9ca9-47cc-bfac-687d5e48b961" providerId="ADAL" clId="{1D9002FA-2341-41B3-B0B1-A23F0901B719}" dt="2026-04-13T18:25:06.617" v="3739" actId="1035"/>
          <ac:spMkLst>
            <pc:docMk/>
            <pc:sldMk cId="1535036355" sldId="1524"/>
            <ac:spMk id="6" creationId="{2418CB5A-6CBB-7077-D4BF-27266E271DCE}"/>
          </ac:spMkLst>
        </pc:spChg>
        <pc:spChg chg="add mod">
          <ac:chgData name="Dennis C. Klatt" userId="84f6cfb8-9ca9-47cc-bfac-687d5e48b961" providerId="ADAL" clId="{1D9002FA-2341-41B3-B0B1-A23F0901B719}" dt="2026-04-13T18:25:18.480" v="3758" actId="113"/>
          <ac:spMkLst>
            <pc:docMk/>
            <pc:sldMk cId="1535036355" sldId="1524"/>
            <ac:spMk id="10" creationId="{1AFB1A5F-874E-9051-8DB4-C7FFCF58CE3C}"/>
          </ac:spMkLst>
        </pc:spChg>
      </pc:sldChg>
      <pc:sldChg chg="delSp modSp add mod addAnim delAnim modAnim modNotesTx">
        <pc:chgData name="Dennis C. Klatt" userId="84f6cfb8-9ca9-47cc-bfac-687d5e48b961" providerId="ADAL" clId="{1D9002FA-2341-41B3-B0B1-A23F0901B719}" dt="2026-04-17T23:21:26.850" v="10096" actId="20577"/>
        <pc:sldMkLst>
          <pc:docMk/>
          <pc:sldMk cId="3746585900" sldId="1525"/>
        </pc:sldMkLst>
        <pc:spChg chg="mod">
          <ac:chgData name="Dennis C. Klatt" userId="84f6cfb8-9ca9-47cc-bfac-687d5e48b961" providerId="ADAL" clId="{1D9002FA-2341-41B3-B0B1-A23F0901B719}" dt="2026-04-13T19:13:27.428" v="5079" actId="20577"/>
          <ac:spMkLst>
            <pc:docMk/>
            <pc:sldMk cId="3746585900" sldId="1525"/>
            <ac:spMk id="2" creationId="{91BBD8CE-76DC-DC69-7064-6992858545CA}"/>
          </ac:spMkLst>
        </pc:spChg>
        <pc:spChg chg="mod">
          <ac:chgData name="Dennis C. Klatt" userId="84f6cfb8-9ca9-47cc-bfac-687d5e48b961" providerId="ADAL" clId="{1D9002FA-2341-41B3-B0B1-A23F0901B719}" dt="2026-04-17T23:21:26.850" v="10096" actId="20577"/>
          <ac:spMkLst>
            <pc:docMk/>
            <pc:sldMk cId="3746585900" sldId="1525"/>
            <ac:spMk id="3" creationId="{21137E06-4C20-88EC-0ED9-6C67CCD80D55}"/>
          </ac:spMkLst>
        </pc:spChg>
      </pc:sldChg>
      <pc:sldChg chg="modSp add mod">
        <pc:chgData name="Dennis C. Klatt" userId="84f6cfb8-9ca9-47cc-bfac-687d5e48b961" providerId="ADAL" clId="{1D9002FA-2341-41B3-B0B1-A23F0901B719}" dt="2026-04-17T23:21:41.361" v="10097" actId="113"/>
        <pc:sldMkLst>
          <pc:docMk/>
          <pc:sldMk cId="977123666" sldId="1526"/>
        </pc:sldMkLst>
        <pc:spChg chg="mod">
          <ac:chgData name="Dennis C. Klatt" userId="84f6cfb8-9ca9-47cc-bfac-687d5e48b961" providerId="ADAL" clId="{1D9002FA-2341-41B3-B0B1-A23F0901B719}" dt="2026-04-13T19:12:38.174" v="5048" actId="20577"/>
          <ac:spMkLst>
            <pc:docMk/>
            <pc:sldMk cId="977123666" sldId="1526"/>
            <ac:spMk id="2" creationId="{8A42C130-9A60-1959-6F49-8B39E0E1C02D}"/>
          </ac:spMkLst>
        </pc:spChg>
        <pc:spChg chg="mod">
          <ac:chgData name="Dennis C. Klatt" userId="84f6cfb8-9ca9-47cc-bfac-687d5e48b961" providerId="ADAL" clId="{1D9002FA-2341-41B3-B0B1-A23F0901B719}" dt="2026-04-17T23:21:41.361" v="10097" actId="113"/>
          <ac:spMkLst>
            <pc:docMk/>
            <pc:sldMk cId="977123666" sldId="1526"/>
            <ac:spMk id="3" creationId="{4414DEC4-FCFE-449E-6A14-9D9BC7D07442}"/>
          </ac:spMkLst>
        </pc:spChg>
      </pc:sldChg>
      <pc:sldChg chg="modSp add mod ord addAnim delAnim modAnim">
        <pc:chgData name="Dennis C. Klatt" userId="84f6cfb8-9ca9-47cc-bfac-687d5e48b961" providerId="ADAL" clId="{1D9002FA-2341-41B3-B0B1-A23F0901B719}" dt="2026-04-14T00:28:19.959" v="10020"/>
        <pc:sldMkLst>
          <pc:docMk/>
          <pc:sldMk cId="999238985" sldId="1527"/>
        </pc:sldMkLst>
        <pc:spChg chg="mod">
          <ac:chgData name="Dennis C. Klatt" userId="84f6cfb8-9ca9-47cc-bfac-687d5e48b961" providerId="ADAL" clId="{1D9002FA-2341-41B3-B0B1-A23F0901B719}" dt="2026-04-13T19:07:24.629" v="4979" actId="20577"/>
          <ac:spMkLst>
            <pc:docMk/>
            <pc:sldMk cId="999238985" sldId="1527"/>
            <ac:spMk id="2" creationId="{D758A524-2BC4-5C70-1778-912178995505}"/>
          </ac:spMkLst>
        </pc:spChg>
        <pc:spChg chg="mod">
          <ac:chgData name="Dennis C. Klatt" userId="84f6cfb8-9ca9-47cc-bfac-687d5e48b961" providerId="ADAL" clId="{1D9002FA-2341-41B3-B0B1-A23F0901B719}" dt="2026-04-13T19:06:58.568" v="4954" actId="14100"/>
          <ac:spMkLst>
            <pc:docMk/>
            <pc:sldMk cId="999238985" sldId="1527"/>
            <ac:spMk id="3" creationId="{64A3726A-8301-74BE-D374-150294DB0451}"/>
          </ac:spMkLst>
        </pc:spChg>
      </pc:sldChg>
      <pc:sldChg chg="modSp add mod modAnim">
        <pc:chgData name="Dennis C. Klatt" userId="84f6cfb8-9ca9-47cc-bfac-687d5e48b961" providerId="ADAL" clId="{1D9002FA-2341-41B3-B0B1-A23F0901B719}" dt="2026-04-14T00:30:29.512" v="10039"/>
        <pc:sldMkLst>
          <pc:docMk/>
          <pc:sldMk cId="397627307" sldId="1528"/>
        </pc:sldMkLst>
        <pc:spChg chg="mod">
          <ac:chgData name="Dennis C. Klatt" userId="84f6cfb8-9ca9-47cc-bfac-687d5e48b961" providerId="ADAL" clId="{1D9002FA-2341-41B3-B0B1-A23F0901B719}" dt="2026-04-13T19:32:59.725" v="6315" actId="20577"/>
          <ac:spMkLst>
            <pc:docMk/>
            <pc:sldMk cId="397627307" sldId="1528"/>
            <ac:spMk id="3" creationId="{9BF49F34-5F16-9A48-D58A-76ABD42C388A}"/>
          </ac:spMkLst>
        </pc:spChg>
      </pc:sldChg>
      <pc:sldChg chg="modSp add mod modAnim">
        <pc:chgData name="Dennis C. Klatt" userId="84f6cfb8-9ca9-47cc-bfac-687d5e48b961" providerId="ADAL" clId="{1D9002FA-2341-41B3-B0B1-A23F0901B719}" dt="2026-04-17T23:22:40.229" v="10108" actId="313"/>
        <pc:sldMkLst>
          <pc:docMk/>
          <pc:sldMk cId="1029949742" sldId="1529"/>
        </pc:sldMkLst>
        <pc:spChg chg="mod">
          <ac:chgData name="Dennis C. Klatt" userId="84f6cfb8-9ca9-47cc-bfac-687d5e48b961" providerId="ADAL" clId="{1D9002FA-2341-41B3-B0B1-A23F0901B719}" dt="2026-04-13T19:30:11.546" v="6148" actId="20577"/>
          <ac:spMkLst>
            <pc:docMk/>
            <pc:sldMk cId="1029949742" sldId="1529"/>
            <ac:spMk id="2" creationId="{1A379C26-8313-51E2-A71C-11C055BD45AB}"/>
          </ac:spMkLst>
        </pc:spChg>
        <pc:spChg chg="mod">
          <ac:chgData name="Dennis C. Klatt" userId="84f6cfb8-9ca9-47cc-bfac-687d5e48b961" providerId="ADAL" clId="{1D9002FA-2341-41B3-B0B1-A23F0901B719}" dt="2026-04-17T23:22:40.229" v="10108" actId="313"/>
          <ac:spMkLst>
            <pc:docMk/>
            <pc:sldMk cId="1029949742" sldId="1529"/>
            <ac:spMk id="3" creationId="{BFB53FBE-6424-FB92-A2A8-75AE4AA06F62}"/>
          </ac:spMkLst>
        </pc:spChg>
      </pc:sldChg>
      <pc:sldChg chg="modSp add mod ord modAnim">
        <pc:chgData name="Dennis C. Klatt" userId="84f6cfb8-9ca9-47cc-bfac-687d5e48b961" providerId="ADAL" clId="{1D9002FA-2341-41B3-B0B1-A23F0901B719}" dt="2026-04-17T23:22:06.898" v="10103" actId="20577"/>
        <pc:sldMkLst>
          <pc:docMk/>
          <pc:sldMk cId="1867192173" sldId="1530"/>
        </pc:sldMkLst>
        <pc:spChg chg="mod">
          <ac:chgData name="Dennis C. Klatt" userId="84f6cfb8-9ca9-47cc-bfac-687d5e48b961" providerId="ADAL" clId="{1D9002FA-2341-41B3-B0B1-A23F0901B719}" dt="2026-04-17T23:22:06.898" v="10103" actId="20577"/>
          <ac:spMkLst>
            <pc:docMk/>
            <pc:sldMk cId="1867192173" sldId="1530"/>
            <ac:spMk id="3" creationId="{90633E7A-B62B-D6C0-454C-8E47EDCF8DB5}"/>
          </ac:spMkLst>
        </pc:spChg>
      </pc:sldChg>
      <pc:sldChg chg="modSp add mod">
        <pc:chgData name="Dennis C. Klatt" userId="84f6cfb8-9ca9-47cc-bfac-687d5e48b961" providerId="ADAL" clId="{1D9002FA-2341-41B3-B0B1-A23F0901B719}" dt="2026-04-13T20:21:02.857" v="8392" actId="20577"/>
        <pc:sldMkLst>
          <pc:docMk/>
          <pc:sldMk cId="1217789704" sldId="1531"/>
        </pc:sldMkLst>
        <pc:spChg chg="mod">
          <ac:chgData name="Dennis C. Klatt" userId="84f6cfb8-9ca9-47cc-bfac-687d5e48b961" providerId="ADAL" clId="{1D9002FA-2341-41B3-B0B1-A23F0901B719}" dt="2026-04-13T20:21:02.857" v="8392" actId="20577"/>
          <ac:spMkLst>
            <pc:docMk/>
            <pc:sldMk cId="1217789704" sldId="1531"/>
            <ac:spMk id="3" creationId="{AF9223C7-C388-B572-DA85-937F3FD3B570}"/>
          </ac:spMkLst>
        </pc:spChg>
      </pc:sldChg>
      <pc:sldChg chg="modSp add mod ord modAnim">
        <pc:chgData name="Dennis C. Klatt" userId="84f6cfb8-9ca9-47cc-bfac-687d5e48b961" providerId="ADAL" clId="{1D9002FA-2341-41B3-B0B1-A23F0901B719}" dt="2026-04-14T00:35:31.911" v="10042"/>
        <pc:sldMkLst>
          <pc:docMk/>
          <pc:sldMk cId="1881289200" sldId="1532"/>
        </pc:sldMkLst>
        <pc:spChg chg="mod">
          <ac:chgData name="Dennis C. Klatt" userId="84f6cfb8-9ca9-47cc-bfac-687d5e48b961" providerId="ADAL" clId="{1D9002FA-2341-41B3-B0B1-A23F0901B719}" dt="2026-04-13T20:16:25.952" v="8021" actId="20577"/>
          <ac:spMkLst>
            <pc:docMk/>
            <pc:sldMk cId="1881289200" sldId="1532"/>
            <ac:spMk id="2" creationId="{CBEC1B74-9A6D-416C-3838-9C8B4DDF05C2}"/>
          </ac:spMkLst>
        </pc:spChg>
        <pc:spChg chg="mod">
          <ac:chgData name="Dennis C. Klatt" userId="84f6cfb8-9ca9-47cc-bfac-687d5e48b961" providerId="ADAL" clId="{1D9002FA-2341-41B3-B0B1-A23F0901B719}" dt="2026-04-13T20:34:44.209" v="8682" actId="14100"/>
          <ac:spMkLst>
            <pc:docMk/>
            <pc:sldMk cId="1881289200" sldId="1532"/>
            <ac:spMk id="3" creationId="{592EECAD-03A7-950E-64C1-A94653E0760E}"/>
          </ac:spMkLst>
        </pc:spChg>
      </pc:sldChg>
      <pc:sldChg chg="modSp add mod modAnim">
        <pc:chgData name="Dennis C. Klatt" userId="84f6cfb8-9ca9-47cc-bfac-687d5e48b961" providerId="ADAL" clId="{1D9002FA-2341-41B3-B0B1-A23F0901B719}" dt="2026-04-17T23:14:17.767" v="10082" actId="20577"/>
        <pc:sldMkLst>
          <pc:docMk/>
          <pc:sldMk cId="1070356623" sldId="1533"/>
        </pc:sldMkLst>
        <pc:spChg chg="mod">
          <ac:chgData name="Dennis C. Klatt" userId="84f6cfb8-9ca9-47cc-bfac-687d5e48b961" providerId="ADAL" clId="{1D9002FA-2341-41B3-B0B1-A23F0901B719}" dt="2026-04-17T23:14:17.767" v="10082" actId="20577"/>
          <ac:spMkLst>
            <pc:docMk/>
            <pc:sldMk cId="1070356623" sldId="1533"/>
            <ac:spMk id="3" creationId="{3BE6CD8F-50D6-3CD9-E769-4123E75E49D1}"/>
          </ac:spMkLst>
        </pc:spChg>
      </pc:sldChg>
      <pc:sldChg chg="modSp add mod">
        <pc:chgData name="Dennis C. Klatt" userId="84f6cfb8-9ca9-47cc-bfac-687d5e48b961" providerId="ADAL" clId="{1D9002FA-2341-41B3-B0B1-A23F0901B719}" dt="2026-04-13T20:41:12.952" v="9211" actId="20577"/>
        <pc:sldMkLst>
          <pc:docMk/>
          <pc:sldMk cId="1108211034" sldId="1534"/>
        </pc:sldMkLst>
        <pc:spChg chg="mod">
          <ac:chgData name="Dennis C. Klatt" userId="84f6cfb8-9ca9-47cc-bfac-687d5e48b961" providerId="ADAL" clId="{1D9002FA-2341-41B3-B0B1-A23F0901B719}" dt="2026-04-13T20:36:44.527" v="8790" actId="20577"/>
          <ac:spMkLst>
            <pc:docMk/>
            <pc:sldMk cId="1108211034" sldId="1534"/>
            <ac:spMk id="2" creationId="{16DAFCF3-AEB6-D245-2CDF-3940045C4E8A}"/>
          </ac:spMkLst>
        </pc:spChg>
        <pc:spChg chg="mod">
          <ac:chgData name="Dennis C. Klatt" userId="84f6cfb8-9ca9-47cc-bfac-687d5e48b961" providerId="ADAL" clId="{1D9002FA-2341-41B3-B0B1-A23F0901B719}" dt="2026-04-13T20:41:12.952" v="9211" actId="20577"/>
          <ac:spMkLst>
            <pc:docMk/>
            <pc:sldMk cId="1108211034" sldId="1534"/>
            <ac:spMk id="3" creationId="{78B0220E-1000-0D98-BB3D-9A12336E3F73}"/>
          </ac:spMkLst>
        </pc:spChg>
      </pc:sldChg>
      <pc:sldChg chg="add">
        <pc:chgData name="Dennis C. Klatt" userId="84f6cfb8-9ca9-47cc-bfac-687d5e48b961" providerId="ADAL" clId="{1D9002FA-2341-41B3-B0B1-A23F0901B719}" dt="2026-04-13T20:41:17.003" v="9212" actId="2890"/>
        <pc:sldMkLst>
          <pc:docMk/>
          <pc:sldMk cId="2179261582" sldId="1535"/>
        </pc:sldMkLst>
      </pc:sldChg>
      <pc:sldChg chg="add">
        <pc:chgData name="Dennis C. Klatt" userId="84f6cfb8-9ca9-47cc-bfac-687d5e48b961" providerId="ADAL" clId="{1D9002FA-2341-41B3-B0B1-A23F0901B719}" dt="2026-04-13T20:41:18.354" v="9213" actId="2890"/>
        <pc:sldMkLst>
          <pc:docMk/>
          <pc:sldMk cId="196620283" sldId="1536"/>
        </pc:sldMkLst>
      </pc:sldChg>
      <pc:sldChg chg="addSp delSp modSp new mod ord modClrScheme chgLayout">
        <pc:chgData name="Dennis C. Klatt" userId="84f6cfb8-9ca9-47cc-bfac-687d5e48b961" providerId="ADAL" clId="{1D9002FA-2341-41B3-B0B1-A23F0901B719}" dt="2026-04-17T23:14:52.623" v="10086"/>
        <pc:sldMkLst>
          <pc:docMk/>
          <pc:sldMk cId="2506114344" sldId="1537"/>
        </pc:sldMkLst>
        <pc:picChg chg="add mod">
          <ac:chgData name="Dennis C. Klatt" userId="84f6cfb8-9ca9-47cc-bfac-687d5e48b961" providerId="ADAL" clId="{1D9002FA-2341-41B3-B0B1-A23F0901B719}" dt="2026-04-13T23:28:50.854" v="9277" actId="26606"/>
          <ac:picMkLst>
            <pc:docMk/>
            <pc:sldMk cId="2506114344" sldId="1537"/>
            <ac:picMk id="4" creationId="{3343D3AC-9DA1-12F2-12EA-E22EAAF4F6FD}"/>
          </ac:picMkLst>
        </pc:picChg>
      </pc:sldChg>
      <pc:sldChg chg="addSp delSp modSp add mod">
        <pc:chgData name="Dennis C. Klatt" userId="84f6cfb8-9ca9-47cc-bfac-687d5e48b961" providerId="ADAL" clId="{1D9002FA-2341-41B3-B0B1-A23F0901B719}" dt="2026-04-13T23:57:02.189" v="9963" actId="20577"/>
        <pc:sldMkLst>
          <pc:docMk/>
          <pc:sldMk cId="1949226607" sldId="1538"/>
        </pc:sldMkLst>
        <pc:spChg chg="add mod">
          <ac:chgData name="Dennis C. Klatt" userId="84f6cfb8-9ca9-47cc-bfac-687d5e48b961" providerId="ADAL" clId="{1D9002FA-2341-41B3-B0B1-A23F0901B719}" dt="2026-04-13T23:57:02.189" v="9963" actId="20577"/>
          <ac:spMkLst>
            <pc:docMk/>
            <pc:sldMk cId="1949226607" sldId="1538"/>
            <ac:spMk id="10" creationId="{CDC68255-B77F-B7C4-A2DC-B419FB8B86C8}"/>
          </ac:spMkLst>
        </pc:spChg>
        <pc:spChg chg="add mod">
          <ac:chgData name="Dennis C. Klatt" userId="84f6cfb8-9ca9-47cc-bfac-687d5e48b961" providerId="ADAL" clId="{1D9002FA-2341-41B3-B0B1-A23F0901B719}" dt="2026-04-13T23:30:52.086" v="9321" actId="20577"/>
          <ac:spMkLst>
            <pc:docMk/>
            <pc:sldMk cId="1949226607" sldId="1538"/>
            <ac:spMk id="11" creationId="{70EA92E5-A13F-12EA-C6BF-E9B2C0498B53}"/>
          </ac:spMkLst>
        </pc:spChg>
      </pc:sldChg>
      <pc:sldChg chg="modSp add mod modAnim">
        <pc:chgData name="Dennis C. Klatt" userId="84f6cfb8-9ca9-47cc-bfac-687d5e48b961" providerId="ADAL" clId="{1D9002FA-2341-41B3-B0B1-A23F0901B719}" dt="2026-04-14T00:22:07.954" v="9983"/>
        <pc:sldMkLst>
          <pc:docMk/>
          <pc:sldMk cId="1097212228" sldId="1539"/>
        </pc:sldMkLst>
        <pc:spChg chg="mod">
          <ac:chgData name="Dennis C. Klatt" userId="84f6cfb8-9ca9-47cc-bfac-687d5e48b961" providerId="ADAL" clId="{1D9002FA-2341-41B3-B0B1-A23F0901B719}" dt="2026-04-13T23:53:46.924" v="9825" actId="20577"/>
          <ac:spMkLst>
            <pc:docMk/>
            <pc:sldMk cId="1097212228" sldId="1539"/>
            <ac:spMk id="3" creationId="{1AD0A2D4-7C08-147E-FD79-B7F27040A92F}"/>
          </ac:spMkLst>
        </pc:spChg>
      </pc:sldChg>
      <pc:sldChg chg="addSp delSp modSp add mod">
        <pc:chgData name="Dennis C. Klatt" userId="84f6cfb8-9ca9-47cc-bfac-687d5e48b961" providerId="ADAL" clId="{1D9002FA-2341-41B3-B0B1-A23F0901B719}" dt="2026-04-13T23:56:45.626" v="9958" actId="1036"/>
        <pc:sldMkLst>
          <pc:docMk/>
          <pc:sldMk cId="1869156264" sldId="1540"/>
        </pc:sldMkLst>
        <pc:spChg chg="add mod">
          <ac:chgData name="Dennis C. Klatt" userId="84f6cfb8-9ca9-47cc-bfac-687d5e48b961" providerId="ADAL" clId="{1D9002FA-2341-41B3-B0B1-A23F0901B719}" dt="2026-04-13T23:56:45.626" v="9958" actId="1036"/>
          <ac:spMkLst>
            <pc:docMk/>
            <pc:sldMk cId="1869156264" sldId="1540"/>
            <ac:spMk id="8" creationId="{A1A8F22A-F8E9-EA93-680B-A371FC3525E4}"/>
          </ac:spMkLst>
        </pc:spChg>
      </pc:sldChg>
      <pc:sldMasterChg chg="setBg modSldLayout">
        <pc:chgData name="Dennis C. Klatt" userId="84f6cfb8-9ca9-47cc-bfac-687d5e48b961" providerId="ADAL" clId="{1D9002FA-2341-41B3-B0B1-A23F0901B719}" dt="2026-04-13T19:47:48.329" v="6933"/>
        <pc:sldMasterMkLst>
          <pc:docMk/>
          <pc:sldMasterMk cId="2740288441" sldId="2147483660"/>
        </pc:sldMasterMkLst>
        <pc:sldLayoutChg chg="setBg">
          <pc:chgData name="Dennis C. Klatt" userId="84f6cfb8-9ca9-47cc-bfac-687d5e48b961" providerId="ADAL" clId="{1D9002FA-2341-41B3-B0B1-A23F0901B719}" dt="2026-04-13T19:47:48.329" v="6933"/>
          <pc:sldLayoutMkLst>
            <pc:docMk/>
            <pc:sldMasterMk cId="2740288441" sldId="2147483660"/>
            <pc:sldLayoutMk cId="1370495927" sldId="2147483661"/>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1131203010" sldId="2147483662"/>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577083495" sldId="2147483664"/>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438258188" sldId="2147483665"/>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564969136" sldId="2147483666"/>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029174589" sldId="2147483667"/>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496599071" sldId="2147483668"/>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769021619" sldId="2147483669"/>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779767905" sldId="2147483672"/>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11460121" sldId="2147483673"/>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577954326" sldId="2147483675"/>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311296455" sldId="2147483677"/>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1308741801" sldId="2147483679"/>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807564095" sldId="2147483680"/>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354586742" sldId="2147483681"/>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334711667" sldId="2147483682"/>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75662841" sldId="2147483685"/>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86853183" sldId="2147483687"/>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41749294" sldId="2147483689"/>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721404709" sldId="2147483690"/>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69180086" sldId="2147483691"/>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967344740" sldId="2147483692"/>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625919284" sldId="2147483693"/>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1246734700" sldId="2147483694"/>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1873807753" sldId="2147483696"/>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288751105" sldId="2147483698"/>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1446612224" sldId="2147483706"/>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163217190" sldId="2147483707"/>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18719761" sldId="2147483708"/>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467208142" sldId="2147483710"/>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467681029" sldId="2147483711"/>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401768525" sldId="2147483712"/>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4105126984" sldId="2147483713"/>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1102888793" sldId="2147483726"/>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512067276" sldId="2147483728"/>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888651861" sldId="2147483729"/>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4071533230" sldId="2147483730"/>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370782696" sldId="2147483731"/>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4171215939" sldId="2147483732"/>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10182073" sldId="2147483733"/>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528809591" sldId="2147483735"/>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1678602919" sldId="2147483740"/>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197956511" sldId="2147483742"/>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869324475" sldId="2147483743"/>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578313854" sldId="2147483750"/>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2554468527" sldId="2147483752"/>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1352096481" sldId="2147483753"/>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4111760160" sldId="2147483754"/>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3227526826" sldId="2147483755"/>
          </pc:sldLayoutMkLst>
        </pc:sldLayoutChg>
        <pc:sldLayoutChg chg="setBg">
          <pc:chgData name="Dennis C. Klatt" userId="84f6cfb8-9ca9-47cc-bfac-687d5e48b961" providerId="ADAL" clId="{1D9002FA-2341-41B3-B0B1-A23F0901B719}" dt="2026-04-13T19:47:48.329" v="6933"/>
          <pc:sldLayoutMkLst>
            <pc:docMk/>
            <pc:sldMasterMk cId="2740288441" sldId="2147483660"/>
            <pc:sldLayoutMk cId="1952279378" sldId="214748375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Engaging Women in Ministry - Pastor Dennis Klatt, Presenter (4/15/26)</a:t>
            </a:r>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5D1EC30-5B0B-48D0-A1A8-66A96720DF24}" type="datetimeFigureOut">
              <a:rPr lang="en-US" smtClean="0"/>
              <a:t>4/17/2026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Engaging Women in Ministry - Pastor Dennis Klatt, Presenter (4/15/26)</a:t>
            </a: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F68A4D-42A7-45F7-9930-00E8DCB48D7E}" type="datetimeFigureOut">
              <a:rPr lang="en-US" smtClean="0"/>
              <a:t>4/17/2026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WELS Women’s Ministry Conference (2024) Exit Survey</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
        <p:nvSpPr>
          <p:cNvPr id="5" name="Header Placeholder 4">
            <a:extLst>
              <a:ext uri="{FF2B5EF4-FFF2-40B4-BE49-F238E27FC236}">
                <a16:creationId xmlns:a16="http://schemas.microsoft.com/office/drawing/2014/main" id="{AFE1D32D-5745-94D8-FFEA-A2618C48288E}"/>
              </a:ext>
            </a:extLst>
          </p:cNvPr>
          <p:cNvSpPr>
            <a:spLocks noGrp="1"/>
          </p:cNvSpPr>
          <p:nvPr>
            <p:ph type="hdr" sz="quarter"/>
          </p:nvPr>
        </p:nvSpPr>
        <p:spPr/>
        <p:txBody>
          <a:bodyPr/>
          <a:lstStyle/>
          <a:p>
            <a:r>
              <a:rPr lang="en-US"/>
              <a:t>Engaging Women in Ministry - Pastor Dennis Klatt, Presenter (4/15/26)</a:t>
            </a:r>
            <a:endParaRPr lang="en-US" dirty="0"/>
          </a:p>
        </p:txBody>
      </p:sp>
    </p:spTree>
    <p:extLst>
      <p:ext uri="{BB962C8B-B14F-4D97-AF65-F5344CB8AC3E}">
        <p14:creationId xmlns:p14="http://schemas.microsoft.com/office/powerpoint/2010/main" val="26327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604F-D31B-F97F-1E04-790172EC8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4FA5-5FEA-2E47-CCB0-E1D755A1F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7150E-A017-051E-3E01-F52D1BC4A4AD}"/>
              </a:ext>
            </a:extLst>
          </p:cNvPr>
          <p:cNvSpPr>
            <a:spLocks noGrp="1"/>
          </p:cNvSpPr>
          <p:nvPr>
            <p:ph type="body" idx="1"/>
          </p:nvPr>
        </p:nvSpPr>
        <p:spPr/>
        <p:txBody>
          <a:bodyPr/>
          <a:lstStyle/>
          <a:p>
            <a:pPr defTabSz="931774">
              <a:defRPr/>
            </a:pPr>
            <a:r>
              <a:rPr lang="en-US" dirty="0"/>
              <a:t>WELS Women’s Ministry Conference (2024) Exit Survey</a:t>
            </a:r>
          </a:p>
        </p:txBody>
      </p:sp>
      <p:sp>
        <p:nvSpPr>
          <p:cNvPr id="4" name="Slide Number Placeholder 3">
            <a:extLst>
              <a:ext uri="{FF2B5EF4-FFF2-40B4-BE49-F238E27FC236}">
                <a16:creationId xmlns:a16="http://schemas.microsoft.com/office/drawing/2014/main" id="{1FC7289D-C4DF-67BD-03D0-530B4F54ECF9}"/>
              </a:ext>
            </a:extLst>
          </p:cNvPr>
          <p:cNvSpPr>
            <a:spLocks noGrp="1"/>
          </p:cNvSpPr>
          <p:nvPr>
            <p:ph type="sldNum" sz="quarter" idx="5"/>
          </p:nvPr>
        </p:nvSpPr>
        <p:spPr/>
        <p:txBody>
          <a:bodyPr/>
          <a:lstStyle/>
          <a:p>
            <a:fld id="{BFDD6F49-EBB7-4CCF-97A8-E526BB28BB69}" type="slidenum">
              <a:rPr lang="en-US" smtClean="0"/>
              <a:t>5</a:t>
            </a:fld>
            <a:endParaRPr lang="en-US" dirty="0"/>
          </a:p>
        </p:txBody>
      </p:sp>
      <p:sp>
        <p:nvSpPr>
          <p:cNvPr id="5" name="Header Placeholder 4">
            <a:extLst>
              <a:ext uri="{FF2B5EF4-FFF2-40B4-BE49-F238E27FC236}">
                <a16:creationId xmlns:a16="http://schemas.microsoft.com/office/drawing/2014/main" id="{BE1C1C0B-1B33-C995-024D-818AEF184AC5}"/>
              </a:ext>
            </a:extLst>
          </p:cNvPr>
          <p:cNvSpPr>
            <a:spLocks noGrp="1"/>
          </p:cNvSpPr>
          <p:nvPr>
            <p:ph type="hdr" sz="quarter"/>
          </p:nvPr>
        </p:nvSpPr>
        <p:spPr/>
        <p:txBody>
          <a:bodyPr/>
          <a:lstStyle/>
          <a:p>
            <a:r>
              <a:rPr lang="en-US"/>
              <a:t>Engaging Women in Ministry - Pastor Dennis Klatt, Presenter (4/15/26)</a:t>
            </a:r>
            <a:endParaRPr lang="en-US" dirty="0"/>
          </a:p>
        </p:txBody>
      </p:sp>
    </p:spTree>
    <p:extLst>
      <p:ext uri="{BB962C8B-B14F-4D97-AF65-F5344CB8AC3E}">
        <p14:creationId xmlns:p14="http://schemas.microsoft.com/office/powerpoint/2010/main" val="401502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3FEFF-250A-A7CB-DD72-B3CFC25B7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6EBDB-8242-DBC5-075A-B3EB06012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D297E6-8002-7A21-BDB2-4DC2A835A570}"/>
              </a:ext>
            </a:extLst>
          </p:cNvPr>
          <p:cNvSpPr>
            <a:spLocks noGrp="1"/>
          </p:cNvSpPr>
          <p:nvPr>
            <p:ph type="body" idx="1"/>
          </p:nvPr>
        </p:nvSpPr>
        <p:spPr/>
        <p:txBody>
          <a:bodyPr/>
          <a:lstStyle/>
          <a:p>
            <a:pPr defTabSz="931774">
              <a:defRPr/>
            </a:pPr>
            <a:r>
              <a:rPr lang="en-US" dirty="0"/>
              <a:t>WELS Women’s Ministry Conference (2024) Exit Survey</a:t>
            </a:r>
          </a:p>
        </p:txBody>
      </p:sp>
      <p:sp>
        <p:nvSpPr>
          <p:cNvPr id="4" name="Slide Number Placeholder 3">
            <a:extLst>
              <a:ext uri="{FF2B5EF4-FFF2-40B4-BE49-F238E27FC236}">
                <a16:creationId xmlns:a16="http://schemas.microsoft.com/office/drawing/2014/main" id="{4FB46A5A-275A-71C4-A32B-1AA57595E497}"/>
              </a:ext>
            </a:extLst>
          </p:cNvPr>
          <p:cNvSpPr>
            <a:spLocks noGrp="1"/>
          </p:cNvSpPr>
          <p:nvPr>
            <p:ph type="sldNum" sz="quarter" idx="5"/>
          </p:nvPr>
        </p:nvSpPr>
        <p:spPr/>
        <p:txBody>
          <a:bodyPr/>
          <a:lstStyle/>
          <a:p>
            <a:fld id="{BFDD6F49-EBB7-4CCF-97A8-E526BB28BB69}" type="slidenum">
              <a:rPr lang="en-US" smtClean="0"/>
              <a:t>6</a:t>
            </a:fld>
            <a:endParaRPr lang="en-US" dirty="0"/>
          </a:p>
        </p:txBody>
      </p:sp>
      <p:sp>
        <p:nvSpPr>
          <p:cNvPr id="5" name="Header Placeholder 4">
            <a:extLst>
              <a:ext uri="{FF2B5EF4-FFF2-40B4-BE49-F238E27FC236}">
                <a16:creationId xmlns:a16="http://schemas.microsoft.com/office/drawing/2014/main" id="{A24A47A2-4BAD-BE3C-686F-71E05024F607}"/>
              </a:ext>
            </a:extLst>
          </p:cNvPr>
          <p:cNvSpPr>
            <a:spLocks noGrp="1"/>
          </p:cNvSpPr>
          <p:nvPr>
            <p:ph type="hdr" sz="quarter"/>
          </p:nvPr>
        </p:nvSpPr>
        <p:spPr/>
        <p:txBody>
          <a:bodyPr/>
          <a:lstStyle/>
          <a:p>
            <a:r>
              <a:rPr lang="en-US"/>
              <a:t>Engaging Women in Ministry - Pastor Dennis Klatt, Presenter (4/15/26)</a:t>
            </a:r>
            <a:endParaRPr lang="en-US" dirty="0"/>
          </a:p>
        </p:txBody>
      </p:sp>
    </p:spTree>
    <p:extLst>
      <p:ext uri="{BB962C8B-B14F-4D97-AF65-F5344CB8AC3E}">
        <p14:creationId xmlns:p14="http://schemas.microsoft.com/office/powerpoint/2010/main" val="73521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the number of oversight groups where possible.  Invite women to serve </a:t>
            </a:r>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dirty="0"/>
          </a:p>
        </p:txBody>
      </p:sp>
      <p:sp>
        <p:nvSpPr>
          <p:cNvPr id="5" name="Header Placeholder 4">
            <a:extLst>
              <a:ext uri="{FF2B5EF4-FFF2-40B4-BE49-F238E27FC236}">
                <a16:creationId xmlns:a16="http://schemas.microsoft.com/office/drawing/2014/main" id="{0F67F2E9-DBF6-525C-D2BB-7F9A2242E796}"/>
              </a:ext>
            </a:extLst>
          </p:cNvPr>
          <p:cNvSpPr>
            <a:spLocks noGrp="1"/>
          </p:cNvSpPr>
          <p:nvPr>
            <p:ph type="hdr" sz="quarter"/>
          </p:nvPr>
        </p:nvSpPr>
        <p:spPr/>
        <p:txBody>
          <a:bodyPr/>
          <a:lstStyle/>
          <a:p>
            <a:r>
              <a:rPr lang="en-US"/>
              <a:t>Engaging Women in Ministry - Pastor Dennis Klatt, Presenter (4/15/26)</a:t>
            </a:r>
            <a:endParaRPr lang="en-US" dirty="0"/>
          </a:p>
        </p:txBody>
      </p:sp>
    </p:spTree>
    <p:extLst>
      <p:ext uri="{BB962C8B-B14F-4D97-AF65-F5344CB8AC3E}">
        <p14:creationId xmlns:p14="http://schemas.microsoft.com/office/powerpoint/2010/main" val="384035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112964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8A60B404-9532-4DA8-8A40-EC339A5BE635}" type="datetime1">
              <a:rPr lang="en-US" smtClean="0"/>
              <a:t>4/17/2026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752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EE6A364-A39C-470E-B89A-9BD899585684}" type="datetime1">
              <a:rPr lang="en-US" smtClean="0"/>
              <a:t>4/17/2026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512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11C69CE-4771-4BFA-AD70-0E51ABA58D6D}" type="datetime1">
              <a:rPr lang="en-US" smtClean="0"/>
              <a:t>4/17/2026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8865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4/17/2026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3120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4/17/2026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0874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4/17/2026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0756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4/17/2026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5458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4/17/2026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3471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ADC593-EA98-4C39-A75F-3F3A9C691019}" type="datetime1">
              <a:rPr lang="en-US" smtClean="0"/>
              <a:t>4/17/2026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4661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8FACD271-2BB0-4C13-9E3A-50B90F57CA5B}" type="datetime1">
              <a:rPr lang="en-US" smtClean="0"/>
              <a:t>4/17/2026</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174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77954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9C4109C0-CC82-467C-B6E8-62D4D3634E2A}" type="datetime1">
              <a:rPr lang="en-US" smtClean="0"/>
              <a:t>4/17/2026</a:t>
            </a:fld>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2140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02336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4/17/2026</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6321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091732" y="0"/>
            <a:ext cx="4100267"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D1F1191D-5EC4-40DF-9DB6-A6385AB88B55}" type="datetime1">
              <a:rPr lang="en-US" smtClean="0"/>
              <a:t>4/17/2026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871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661150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EE468DAA-49F6-4492-82E6-75555EB31418}" type="datetime1">
              <a:rPr lang="en-US" smtClean="0"/>
              <a:t>4/17/2026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7344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1D22668-A3AE-429F-A351-A1583BA90793}" type="datetime1">
              <a:rPr lang="en-US" smtClean="0"/>
              <a:t>4/17/2026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918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49224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CB3A2E2B-8F4D-437C-9F55-5E913AFC716A}" type="datetime1">
              <a:rPr lang="en-US" smtClean="0"/>
              <a:t>4/17/2026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7121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6C70014-48FC-4647-9615-BBD39F98887D}" type="datetime1">
              <a:rPr lang="en-US" smtClean="0"/>
              <a:t>4/17/2026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018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C089F4EF-3CDF-46D7-ADF4-3A52C84FD8BE}" type="datetime1">
              <a:rPr lang="en-US" smtClean="0"/>
              <a:t>4/17/2026</a:t>
            </a:fld>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70782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635C43F-DBB1-4D83-B442-E1529AA900C2}" type="datetime1">
              <a:rPr lang="en-US" smtClean="0"/>
              <a:t>4/17/2026</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0" y="0"/>
            <a:ext cx="743021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7153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2D13F81E-C5BD-4314-B9B9-AAE2702F29D2}" type="datetime1">
              <a:rPr lang="en-US" smtClean="0"/>
              <a:t>4/17/2026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4673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704959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635132"/>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4/17/2026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288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4/17/2026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5919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307973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9128053F-E531-4885-B604-CF1A6DEEE405}" type="datetime1">
              <a:rPr lang="en-US" smtClean="0"/>
              <a:t>4/17/2026</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6768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5" y="1828800"/>
            <a:ext cx="6172200" cy="4425696"/>
          </a:xfrm>
          <a:blipFill dpi="0" rotWithShape="1">
            <a:blip r:embed="rId2" cstate="print">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4/17/2026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7976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8" y="2290890"/>
            <a:ext cx="4672584" cy="4041648"/>
          </a:xfrm>
          <a:blipFill dpi="0" rotWithShape="1">
            <a:blip r:embed="rId2" cstate="print">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4/17/2026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1460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Click icon to add picture</a:t>
            </a:r>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4/17/2026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7380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544685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accent1">
                    <a:lumMod val="75000"/>
                  </a:schemeClr>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117601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ig Numb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dirty="0"/>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52096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4/17/2026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31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4/17/2026</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17685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79565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Quot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userDrawn="1"/>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29247CA6-BC1D-429A-A289-4E939E49554A}"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693244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dirty="0"/>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786029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765B10-D26A-480A-9509-A9831C5E60D8}" type="datetime1">
              <a:rPr lang="en-US" smtClean="0"/>
              <a:t>4/17/2026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77083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4/17/2026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3825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4/17/2026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64969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4/17/2026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29174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4/17/2026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96599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4/17/2026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902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4/17/2026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56628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887511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4/17/2026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6853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anchor="b">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1FE1A989-42EF-40B2-87AB-6941C231CD4A}" type="datetime1">
              <a:rPr lang="en-US" smtClean="0"/>
              <a:t>4/17/2026</a:t>
            </a:fld>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dirty="0"/>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12067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88095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4/17/2026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52279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4/17/2026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67208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D291CE83-67BA-4B15-B48A-7DC5C0636664}" type="datetime1">
              <a:rPr lang="en-US" smtClean="0"/>
              <a:t>4/17/2026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61" r:id="rId3"/>
    <p:sldLayoutId id="2147483712" r:id="rId4"/>
    <p:sldLayoutId id="2147483698" r:id="rId5"/>
    <p:sldLayoutId id="2147483728" r:id="rId6"/>
    <p:sldLayoutId id="2147483735" r:id="rId7"/>
    <p:sldLayoutId id="2147483758" r:id="rId8"/>
    <p:sldLayoutId id="2147483710" r:id="rId9"/>
    <p:sldLayoutId id="2147483755" r:id="rId10"/>
    <p:sldLayoutId id="2147483713" r:id="rId11"/>
    <p:sldLayoutId id="2147483729" r:id="rId12"/>
    <p:sldLayoutId id="2147483662" r:id="rId13"/>
    <p:sldLayoutId id="2147483679" r:id="rId14"/>
    <p:sldLayoutId id="2147483680" r:id="rId15"/>
    <p:sldLayoutId id="2147483681" r:id="rId16"/>
    <p:sldLayoutId id="2147483682" r:id="rId17"/>
    <p:sldLayoutId id="2147483706" r:id="rId18"/>
    <p:sldLayoutId id="2147483689" r:id="rId19"/>
    <p:sldLayoutId id="2147483690" r:id="rId20"/>
    <p:sldLayoutId id="2147483707" r:id="rId21"/>
    <p:sldLayoutId id="2147483708" r:id="rId22"/>
    <p:sldLayoutId id="2147483692" r:id="rId23"/>
    <p:sldLayoutId id="2147483691" r:id="rId24"/>
    <p:sldLayoutId id="2147483732" r:id="rId25"/>
    <p:sldLayoutId id="2147483733" r:id="rId26"/>
    <p:sldLayoutId id="2147483731" r:id="rId27"/>
    <p:sldLayoutId id="2147483730" r:id="rId28"/>
    <p:sldLayoutId id="2147483694" r:id="rId29"/>
    <p:sldLayoutId id="2147483726" r:id="rId30"/>
    <p:sldLayoutId id="2147483693" r:id="rId31"/>
    <p:sldLayoutId id="2147483711" r:id="rId32"/>
    <p:sldLayoutId id="2147483672" r:id="rId33"/>
    <p:sldLayoutId id="2147483673" r:id="rId34"/>
    <p:sldLayoutId id="2147483696" r:id="rId35"/>
    <p:sldLayoutId id="2147483752" r:id="rId36"/>
    <p:sldLayoutId id="2147483754" r:id="rId37"/>
    <p:sldLayoutId id="2147483753" r:id="rId38"/>
    <p:sldLayoutId id="2147483750" r:id="rId39"/>
    <p:sldLayoutId id="2147483742" r:id="rId40"/>
    <p:sldLayoutId id="2147483743" r:id="rId41"/>
    <p:sldLayoutId id="2147483740" r:id="rId42"/>
    <p:sldLayoutId id="2147483664" r:id="rId43"/>
    <p:sldLayoutId id="2147483665" r:id="rId44"/>
    <p:sldLayoutId id="2147483666" r:id="rId45"/>
    <p:sldLayoutId id="2147483667" r:id="rId46"/>
    <p:sldLayoutId id="2147483668" r:id="rId47"/>
    <p:sldLayoutId id="2147483669" r:id="rId48"/>
    <p:sldLayoutId id="2147483685" r:id="rId49"/>
    <p:sldLayoutId id="2147483687" r:id="rId50"/>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www.americansurveycenter.org/newsletter/young-women-are-leaving-church-in-unprecedented-numbers/" TargetMode="External"/><Relationship Id="rId2"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hyperlink" Target="https://www.youtube.com/watch?v=5bTk5TyOsNo" TargetMode="External"/><Relationship Id="rId5" Type="http://schemas.openxmlformats.org/officeDocument/2006/relationships/hyperlink" Target="https://wels.net/serving-you/christian-life/womens-ministry/womens-ministry-webinars/" TargetMode="External"/><Relationship Id="rId4" Type="http://schemas.openxmlformats.org/officeDocument/2006/relationships/hyperlink" Target="https://relevantmagazine.com/faith/church/why-young-women-are-leaving-the-church-more-than-ev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D321A2-65AC-4C18-CA75-0FB5084CA306}"/>
              </a:ext>
            </a:extLst>
          </p:cNvPr>
          <p:cNvSpPr>
            <a:spLocks noGrp="1"/>
          </p:cNvSpPr>
          <p:nvPr>
            <p:ph type="title"/>
          </p:nvPr>
        </p:nvSpPr>
        <p:spPr>
          <a:xfrm>
            <a:off x="321733" y="5012268"/>
            <a:ext cx="3739896" cy="1390330"/>
          </a:xfrm>
        </p:spPr>
        <p:txBody>
          <a:bodyPr anchor="t">
            <a:normAutofit/>
          </a:bodyPr>
          <a:lstStyle/>
          <a:p>
            <a:r>
              <a:rPr lang="en-US" dirty="0"/>
              <a:t>Engaging Women in Ministry</a:t>
            </a:r>
          </a:p>
        </p:txBody>
      </p:sp>
      <p:pic>
        <p:nvPicPr>
          <p:cNvPr id="1026" name="Picture 2">
            <a:extLst>
              <a:ext uri="{FF2B5EF4-FFF2-40B4-BE49-F238E27FC236}">
                <a16:creationId xmlns:a16="http://schemas.microsoft.com/office/drawing/2014/main" id="{44919358-DA48-3947-F2D4-F1DCA8A20346}"/>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2213" b="5623"/>
          <a:stretch>
            <a:fillRect/>
          </a:stretch>
        </p:blipFill>
        <p:spPr bwMode="auto">
          <a:xfrm>
            <a:off x="-1" y="10"/>
            <a:ext cx="12192000" cy="4635122"/>
          </a:xfrm>
          <a:prstGeom prst="rect">
            <a:avLst/>
          </a:prstGeom>
          <a:solidFill>
            <a:srgbClr val="FFFFFF"/>
          </a:solidFill>
        </p:spPr>
      </p:pic>
      <p:sp>
        <p:nvSpPr>
          <p:cNvPr id="5" name="Subtitle 4">
            <a:extLst>
              <a:ext uri="{FF2B5EF4-FFF2-40B4-BE49-F238E27FC236}">
                <a16:creationId xmlns:a16="http://schemas.microsoft.com/office/drawing/2014/main" id="{02FA3257-663D-61CE-A5D5-22B53DB71488}"/>
              </a:ext>
            </a:extLst>
          </p:cNvPr>
          <p:cNvSpPr>
            <a:spLocks noGrp="1"/>
          </p:cNvSpPr>
          <p:nvPr>
            <p:ph sz="quarter" idx="14"/>
          </p:nvPr>
        </p:nvSpPr>
        <p:spPr>
          <a:xfrm>
            <a:off x="5349240" y="5012267"/>
            <a:ext cx="6400800" cy="1390330"/>
          </a:xfrm>
        </p:spPr>
        <p:txBody>
          <a:bodyPr>
            <a:normAutofit/>
          </a:bodyPr>
          <a:lstStyle/>
          <a:p>
            <a:r>
              <a:rPr lang="en-US" dirty="0"/>
              <a:t>Presented by Pastor Dennis Klatt</a:t>
            </a:r>
          </a:p>
        </p:txBody>
      </p:sp>
    </p:spTree>
    <p:extLst>
      <p:ext uri="{BB962C8B-B14F-4D97-AF65-F5344CB8AC3E}">
        <p14:creationId xmlns:p14="http://schemas.microsoft.com/office/powerpoint/2010/main" val="306996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3D3AC-9DA1-12F2-12EA-E22EAAF4F6FD}"/>
              </a:ext>
            </a:extLst>
          </p:cNvPr>
          <p:cNvPicPr>
            <a:picLocks noChangeAspect="1"/>
          </p:cNvPicPr>
          <p:nvPr/>
        </p:nvPicPr>
        <p:blipFill>
          <a:blip r:embed="rId2"/>
          <a:srcRect t="18137" b="4809"/>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250611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4A517-6F8D-507D-CE42-7687440176D6}"/>
            </a:ext>
          </a:extLst>
        </p:cNvPr>
        <p:cNvGrpSpPr/>
        <p:nvPr/>
      </p:nvGrpSpPr>
      <p:grpSpPr>
        <a:xfrm>
          <a:off x="0" y="0"/>
          <a:ext cx="0" cy="0"/>
          <a:chOff x="0" y="0"/>
          <a:chExt cx="0" cy="0"/>
        </a:xfrm>
      </p:grpSpPr>
      <p:sp>
        <p:nvSpPr>
          <p:cNvPr id="4" name="Picture Placeholder 5">
            <a:extLst>
              <a:ext uri="{FF2B5EF4-FFF2-40B4-BE49-F238E27FC236}">
                <a16:creationId xmlns:a16="http://schemas.microsoft.com/office/drawing/2014/main" id="{09DA6CE5-295A-978B-DDDB-B44FD4D3BFDD}"/>
              </a:ext>
            </a:extLst>
          </p:cNvPr>
          <p:cNvSpPr>
            <a:spLocks noGrp="1"/>
          </p:cNvSpPr>
          <p:nvPr>
            <p:ph type="pic" sz="quarter" idx="13"/>
          </p:nvPr>
        </p:nvSpPr>
        <p:spPr>
          <a:xfrm>
            <a:off x="1" y="-14859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pPr marL="0" indent="0">
              <a:buNone/>
            </a:pPr>
            <a:endParaRPr lang="en-US" dirty="0"/>
          </a:p>
        </p:txBody>
      </p:sp>
      <p:sp>
        <p:nvSpPr>
          <p:cNvPr id="2" name="Title 1">
            <a:extLst>
              <a:ext uri="{FF2B5EF4-FFF2-40B4-BE49-F238E27FC236}">
                <a16:creationId xmlns:a16="http://schemas.microsoft.com/office/drawing/2014/main" id="{31E7481D-824E-5398-E1B9-6708A34B22E5}"/>
              </a:ext>
            </a:extLst>
          </p:cNvPr>
          <p:cNvSpPr>
            <a:spLocks noGrp="1"/>
          </p:cNvSpPr>
          <p:nvPr>
            <p:ph type="title"/>
          </p:nvPr>
        </p:nvSpPr>
        <p:spPr>
          <a:xfrm>
            <a:off x="612774" y="320040"/>
            <a:ext cx="10497186" cy="932688"/>
          </a:xfrm>
        </p:spPr>
        <p:txBody>
          <a:bodyPr>
            <a:normAutofit/>
          </a:bodyPr>
          <a:lstStyle/>
          <a:p>
            <a:pPr algn="ctr"/>
            <a:r>
              <a:rPr lang="en-US" dirty="0"/>
              <a:t>Blue and White Collar Cultural Influences</a:t>
            </a:r>
          </a:p>
        </p:txBody>
      </p:sp>
      <p:sp>
        <p:nvSpPr>
          <p:cNvPr id="3" name="Content Placeholder 2">
            <a:extLst>
              <a:ext uri="{FF2B5EF4-FFF2-40B4-BE49-F238E27FC236}">
                <a16:creationId xmlns:a16="http://schemas.microsoft.com/office/drawing/2014/main" id="{1F540082-451D-110A-1570-36F74C04AC5A}"/>
              </a:ext>
            </a:extLst>
          </p:cNvPr>
          <p:cNvSpPr>
            <a:spLocks noGrp="1"/>
          </p:cNvSpPr>
          <p:nvPr>
            <p:ph sz="quarter" idx="14"/>
          </p:nvPr>
        </p:nvSpPr>
        <p:spPr>
          <a:xfrm>
            <a:off x="262890" y="1748790"/>
            <a:ext cx="5543550" cy="4789170"/>
          </a:xfrm>
        </p:spPr>
        <p:txBody>
          <a:bodyPr>
            <a:noAutofit/>
          </a:bodyPr>
          <a:lstStyle/>
          <a:p>
            <a:r>
              <a:rPr lang="en-US" sz="2400" b="1" dirty="0"/>
              <a:t>Blue Collar Culture</a:t>
            </a:r>
            <a:endParaRPr lang="en-US" sz="2400" dirty="0"/>
          </a:p>
          <a:p>
            <a:pPr marL="342900" lvl="0" indent="-342900">
              <a:buFont typeface="Arial" panose="020B0604020202020204" pitchFamily="34" charset="0"/>
              <a:buChar char="•"/>
            </a:pPr>
            <a:r>
              <a:rPr lang="en-US" sz="2400" dirty="0"/>
              <a:t>More likely to recognize and appreciate physical and psychological gender differences</a:t>
            </a:r>
          </a:p>
          <a:p>
            <a:pPr marL="342900" lvl="0" indent="-342900">
              <a:buFont typeface="Arial" panose="020B0604020202020204" pitchFamily="34" charset="0"/>
              <a:buChar char="•"/>
            </a:pPr>
            <a:r>
              <a:rPr lang="en-US" sz="2400" b="1" dirty="0"/>
              <a:t>Clear hierarchy is preferred</a:t>
            </a:r>
          </a:p>
          <a:p>
            <a:pPr marL="342900" lvl="0" indent="-342900">
              <a:buFont typeface="Arial" panose="020B0604020202020204" pitchFamily="34" charset="0"/>
              <a:buChar char="•"/>
            </a:pPr>
            <a:r>
              <a:rPr lang="en-US" sz="2400" dirty="0"/>
              <a:t>Work is viewed separately from identity</a:t>
            </a:r>
          </a:p>
          <a:p>
            <a:pPr marL="342900" lvl="0" indent="-342900">
              <a:buFont typeface="Arial" panose="020B0604020202020204" pitchFamily="34" charset="0"/>
              <a:buChar char="•"/>
            </a:pPr>
            <a:r>
              <a:rPr lang="en-US" sz="2400" dirty="0"/>
              <a:t>Action oriented</a:t>
            </a:r>
          </a:p>
          <a:p>
            <a:pPr marL="342900" lvl="0" indent="-342900">
              <a:buFont typeface="Arial" panose="020B0604020202020204" pitchFamily="34" charset="0"/>
              <a:buChar char="•"/>
            </a:pPr>
            <a:r>
              <a:rPr lang="en-US" sz="2400" dirty="0"/>
              <a:t>Shorter planning horizon</a:t>
            </a:r>
          </a:p>
        </p:txBody>
      </p:sp>
      <p:sp>
        <p:nvSpPr>
          <p:cNvPr id="7" name="Content Placeholder 2">
            <a:extLst>
              <a:ext uri="{FF2B5EF4-FFF2-40B4-BE49-F238E27FC236}">
                <a16:creationId xmlns:a16="http://schemas.microsoft.com/office/drawing/2014/main" id="{9C3B903A-72DF-3463-34F4-BEC33098FBD3}"/>
              </a:ext>
            </a:extLst>
          </p:cNvPr>
          <p:cNvSpPr txBox="1">
            <a:spLocks/>
          </p:cNvSpPr>
          <p:nvPr/>
        </p:nvSpPr>
        <p:spPr>
          <a:xfrm>
            <a:off x="6320154" y="1748790"/>
            <a:ext cx="5608956" cy="425348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White Collar Culture</a:t>
            </a:r>
            <a:endParaRPr lang="en-US" sz="2400" dirty="0"/>
          </a:p>
          <a:p>
            <a:pPr marL="342900" lvl="0" indent="-342900">
              <a:buFont typeface="Arial" panose="020B0604020202020204" pitchFamily="34" charset="0"/>
              <a:buChar char="•"/>
            </a:pPr>
            <a:r>
              <a:rPr lang="en-US" sz="2400" dirty="0"/>
              <a:t>More likely to view gender roles as a construct</a:t>
            </a:r>
          </a:p>
          <a:p>
            <a:pPr marL="342900" lvl="0" indent="-342900">
              <a:buFont typeface="Arial" panose="020B0604020202020204" pitchFamily="34" charset="0"/>
              <a:buChar char="•"/>
            </a:pPr>
            <a:r>
              <a:rPr lang="en-US" sz="2400" dirty="0"/>
              <a:t>Authority tied to expertise</a:t>
            </a:r>
          </a:p>
          <a:p>
            <a:pPr marL="342900" lvl="0" indent="-342900">
              <a:buFont typeface="Arial" panose="020B0604020202020204" pitchFamily="34" charset="0"/>
              <a:buChar char="•"/>
            </a:pPr>
            <a:r>
              <a:rPr lang="en-US" sz="2400" b="1" dirty="0"/>
              <a:t>Career role is part of one’s identity</a:t>
            </a:r>
            <a:endParaRPr lang="en-US" sz="2400" b="1" dirty="0">
              <a:solidFill>
                <a:srgbClr val="000000"/>
              </a:solidFill>
            </a:endParaRPr>
          </a:p>
          <a:p>
            <a:pPr marL="342900" lvl="0" indent="-342900">
              <a:buFont typeface="Arial" panose="020B0604020202020204" pitchFamily="34" charset="0"/>
              <a:buChar char="•"/>
            </a:pPr>
            <a:r>
              <a:rPr lang="en-US" sz="2400" dirty="0">
                <a:solidFill>
                  <a:srgbClr val="000000"/>
                </a:solidFill>
              </a:rPr>
              <a:t>Process oriented</a:t>
            </a:r>
          </a:p>
          <a:p>
            <a:pPr marL="342900" lvl="0" indent="-342900">
              <a:buFont typeface="Arial" panose="020B0604020202020204" pitchFamily="34" charset="0"/>
              <a:buChar char="•"/>
            </a:pPr>
            <a:r>
              <a:rPr lang="en-US" sz="2400" dirty="0">
                <a:solidFill>
                  <a:srgbClr val="000000"/>
                </a:solidFill>
              </a:rPr>
              <a:t>Longer planning horizon</a:t>
            </a:r>
            <a:endParaRPr lang="en-US" sz="2400" dirty="0"/>
          </a:p>
        </p:txBody>
      </p:sp>
    </p:spTree>
    <p:extLst>
      <p:ext uri="{BB962C8B-B14F-4D97-AF65-F5344CB8AC3E}">
        <p14:creationId xmlns:p14="http://schemas.microsoft.com/office/powerpoint/2010/main" val="342609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9A7DC-C53D-EB17-BBD8-26FE44B13867}"/>
            </a:ext>
          </a:extLst>
        </p:cNvPr>
        <p:cNvGrpSpPr/>
        <p:nvPr/>
      </p:nvGrpSpPr>
      <p:grpSpPr>
        <a:xfrm>
          <a:off x="0" y="0"/>
          <a:ext cx="0" cy="0"/>
          <a:chOff x="0" y="0"/>
          <a:chExt cx="0" cy="0"/>
        </a:xfrm>
      </p:grpSpPr>
      <p:sp>
        <p:nvSpPr>
          <p:cNvPr id="4" name="Picture Placeholder 5">
            <a:extLst>
              <a:ext uri="{FF2B5EF4-FFF2-40B4-BE49-F238E27FC236}">
                <a16:creationId xmlns:a16="http://schemas.microsoft.com/office/drawing/2014/main" id="{C8746F4B-3ADF-84FF-6BD5-99092407216C}"/>
              </a:ext>
            </a:extLst>
          </p:cNvPr>
          <p:cNvSpPr>
            <a:spLocks noGrp="1"/>
          </p:cNvSpPr>
          <p:nvPr>
            <p:ph type="pic" sz="quarter" idx="13"/>
          </p:nvPr>
        </p:nvSpPr>
        <p:spPr>
          <a:xfrm>
            <a:off x="1" y="-14859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endParaRPr lang="en-US"/>
          </a:p>
        </p:txBody>
      </p:sp>
      <p:sp>
        <p:nvSpPr>
          <p:cNvPr id="2" name="Title 1">
            <a:extLst>
              <a:ext uri="{FF2B5EF4-FFF2-40B4-BE49-F238E27FC236}">
                <a16:creationId xmlns:a16="http://schemas.microsoft.com/office/drawing/2014/main" id="{041BA991-FA17-0150-BAE7-445BF03F4204}"/>
              </a:ext>
            </a:extLst>
          </p:cNvPr>
          <p:cNvSpPr>
            <a:spLocks noGrp="1"/>
          </p:cNvSpPr>
          <p:nvPr>
            <p:ph type="title"/>
          </p:nvPr>
        </p:nvSpPr>
        <p:spPr>
          <a:xfrm>
            <a:off x="612774" y="320040"/>
            <a:ext cx="10497186" cy="932688"/>
          </a:xfrm>
        </p:spPr>
        <p:txBody>
          <a:bodyPr>
            <a:normAutofit/>
          </a:bodyPr>
          <a:lstStyle/>
          <a:p>
            <a:pPr algn="ctr"/>
            <a:r>
              <a:rPr lang="en-US" dirty="0"/>
              <a:t>10 Minute Breakout Discussion</a:t>
            </a:r>
          </a:p>
        </p:txBody>
      </p:sp>
      <p:sp>
        <p:nvSpPr>
          <p:cNvPr id="3" name="Content Placeholder 2">
            <a:extLst>
              <a:ext uri="{FF2B5EF4-FFF2-40B4-BE49-F238E27FC236}">
                <a16:creationId xmlns:a16="http://schemas.microsoft.com/office/drawing/2014/main" id="{6B2EE098-4A1B-D420-DBED-869EBD730DFB}"/>
              </a:ext>
            </a:extLst>
          </p:cNvPr>
          <p:cNvSpPr>
            <a:spLocks noGrp="1"/>
          </p:cNvSpPr>
          <p:nvPr>
            <p:ph sz="quarter" idx="14"/>
          </p:nvPr>
        </p:nvSpPr>
        <p:spPr>
          <a:xfrm>
            <a:off x="971550" y="1737360"/>
            <a:ext cx="10675620" cy="4101084"/>
          </a:xfrm>
        </p:spPr>
        <p:txBody>
          <a:bodyPr>
            <a:noAutofit/>
          </a:bodyPr>
          <a:lstStyle/>
          <a:p>
            <a:pPr>
              <a:spcBef>
                <a:spcPts val="1800"/>
              </a:spcBef>
            </a:pPr>
            <a:r>
              <a:rPr lang="en-US" sz="2400" dirty="0"/>
              <a:t>What are the generational and cultural differences you perceive among the men and women in your local congregation?</a:t>
            </a:r>
          </a:p>
          <a:p>
            <a:pPr>
              <a:spcBef>
                <a:spcPts val="1800"/>
              </a:spcBef>
            </a:pPr>
            <a:r>
              <a:rPr lang="en-US" sz="2400" dirty="0"/>
              <a:t>How do those differences influence that demographic’s perception of as well as their interest and participation in congregation ministry?</a:t>
            </a:r>
            <a:endParaRPr lang="en-US" sz="2400" b="1" dirty="0"/>
          </a:p>
          <a:p>
            <a:pPr>
              <a:spcBef>
                <a:spcPts val="1800"/>
              </a:spcBef>
            </a:pPr>
            <a:r>
              <a:rPr lang="en-US" sz="2400" dirty="0"/>
              <a:t>How do you address these generational and cultural differences as a shepherd of souls?  (e.g. What biblical truths need emphasis for each group?)</a:t>
            </a:r>
          </a:p>
        </p:txBody>
      </p:sp>
    </p:spTree>
    <p:extLst>
      <p:ext uri="{BB962C8B-B14F-4D97-AF65-F5344CB8AC3E}">
        <p14:creationId xmlns:p14="http://schemas.microsoft.com/office/powerpoint/2010/main" val="351279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659E1-412F-5AED-2719-2025D223F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8A524-2BC4-5C70-1778-912178995505}"/>
              </a:ext>
            </a:extLst>
          </p:cNvPr>
          <p:cNvSpPr>
            <a:spLocks noGrp="1"/>
          </p:cNvSpPr>
          <p:nvPr>
            <p:ph type="title"/>
          </p:nvPr>
        </p:nvSpPr>
        <p:spPr>
          <a:xfrm>
            <a:off x="612774" y="320040"/>
            <a:ext cx="10497186" cy="932688"/>
          </a:xfrm>
        </p:spPr>
        <p:txBody>
          <a:bodyPr>
            <a:normAutofit fontScale="90000"/>
          </a:bodyPr>
          <a:lstStyle/>
          <a:p>
            <a:pPr algn="ctr"/>
            <a:r>
              <a:rPr lang="en-US" dirty="0"/>
              <a:t>Engaging Men and Women with the Word</a:t>
            </a:r>
            <a:br>
              <a:rPr lang="en-US" dirty="0"/>
            </a:br>
            <a:r>
              <a:rPr lang="en-US" dirty="0"/>
              <a:t>(A Matter of Stewardship)</a:t>
            </a:r>
          </a:p>
        </p:txBody>
      </p:sp>
      <p:sp>
        <p:nvSpPr>
          <p:cNvPr id="3" name="Content Placeholder 2">
            <a:extLst>
              <a:ext uri="{FF2B5EF4-FFF2-40B4-BE49-F238E27FC236}">
                <a16:creationId xmlns:a16="http://schemas.microsoft.com/office/drawing/2014/main" id="{64A3726A-8301-74BE-D374-150294DB0451}"/>
              </a:ext>
            </a:extLst>
          </p:cNvPr>
          <p:cNvSpPr>
            <a:spLocks noGrp="1"/>
          </p:cNvSpPr>
          <p:nvPr>
            <p:ph sz="quarter" idx="14"/>
          </p:nvPr>
        </p:nvSpPr>
        <p:spPr>
          <a:xfrm>
            <a:off x="612774" y="1588770"/>
            <a:ext cx="10577196" cy="4261104"/>
          </a:xfrm>
        </p:spPr>
        <p:txBody>
          <a:bodyPr>
            <a:noAutofit/>
          </a:bodyPr>
          <a:lstStyle/>
          <a:p>
            <a:r>
              <a:rPr lang="en-US" sz="2400" b="1" dirty="0"/>
              <a:t>Romans 12:4-6</a:t>
            </a:r>
          </a:p>
          <a:p>
            <a:r>
              <a:rPr lang="en-US" sz="2400" dirty="0"/>
              <a:t>Just as each of us has one body with many members, and not all members have the same function, so in Christ we who are many are one body, and </a:t>
            </a:r>
            <a:r>
              <a:rPr lang="en-US" sz="2400" b="1" dirty="0"/>
              <a:t>each member belongs to one another</a:t>
            </a:r>
            <a:r>
              <a:rPr lang="en-US" sz="2400" dirty="0"/>
              <a:t>.</a:t>
            </a:r>
          </a:p>
          <a:p>
            <a:r>
              <a:rPr lang="en-US" sz="2400" dirty="0"/>
              <a:t>We have different gifts according to the grace given us. If one’s gift is prophecy, </a:t>
            </a:r>
            <a:r>
              <a:rPr lang="en-US" sz="2400" b="1" dirty="0"/>
              <a:t>let him use it in proportion to his faith.</a:t>
            </a:r>
          </a:p>
          <a:p>
            <a:endParaRPr lang="en-US" sz="2400" b="1" dirty="0"/>
          </a:p>
          <a:p>
            <a:r>
              <a:rPr lang="en-US" sz="2400" b="1" dirty="0">
                <a:solidFill>
                  <a:srgbClr val="7030A0"/>
                </a:solidFill>
              </a:rPr>
              <a:t>Maximizing the gifts of women is a matter of faithful stewardship for both men and women.</a:t>
            </a:r>
            <a:endParaRPr lang="en-US" sz="2400" dirty="0">
              <a:solidFill>
                <a:srgbClr val="7030A0"/>
              </a:solidFill>
            </a:endParaRPr>
          </a:p>
          <a:p>
            <a:endParaRPr lang="en-US" sz="2400" dirty="0"/>
          </a:p>
        </p:txBody>
      </p:sp>
    </p:spTree>
    <p:extLst>
      <p:ext uri="{BB962C8B-B14F-4D97-AF65-F5344CB8AC3E}">
        <p14:creationId xmlns:p14="http://schemas.microsoft.com/office/powerpoint/2010/main" val="99923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F3E78-F7C1-37B0-BBDA-CCC947ED3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E6E23-C324-0C35-2ACA-3FAC9AD40486}"/>
              </a:ext>
            </a:extLst>
          </p:cNvPr>
          <p:cNvSpPr>
            <a:spLocks noGrp="1"/>
          </p:cNvSpPr>
          <p:nvPr>
            <p:ph type="title"/>
          </p:nvPr>
        </p:nvSpPr>
        <p:spPr>
          <a:xfrm>
            <a:off x="612774" y="320040"/>
            <a:ext cx="10497186" cy="932688"/>
          </a:xfrm>
        </p:spPr>
        <p:txBody>
          <a:bodyPr>
            <a:normAutofit fontScale="90000"/>
          </a:bodyPr>
          <a:lstStyle/>
          <a:p>
            <a:pPr algn="ctr"/>
            <a:r>
              <a:rPr lang="en-US" dirty="0"/>
              <a:t>Engaging Men and Women with the Word</a:t>
            </a:r>
            <a:br>
              <a:rPr lang="en-US" dirty="0"/>
            </a:br>
            <a:r>
              <a:rPr lang="en-US" dirty="0"/>
              <a:t>(Embrace God’s Design Differences)</a:t>
            </a:r>
          </a:p>
        </p:txBody>
      </p:sp>
      <p:sp>
        <p:nvSpPr>
          <p:cNvPr id="3" name="Content Placeholder 2">
            <a:extLst>
              <a:ext uri="{FF2B5EF4-FFF2-40B4-BE49-F238E27FC236}">
                <a16:creationId xmlns:a16="http://schemas.microsoft.com/office/drawing/2014/main" id="{5BCDCEFF-6DA8-000B-6EAA-92CB1022546B}"/>
              </a:ext>
            </a:extLst>
          </p:cNvPr>
          <p:cNvSpPr>
            <a:spLocks noGrp="1"/>
          </p:cNvSpPr>
          <p:nvPr>
            <p:ph sz="quarter" idx="14"/>
          </p:nvPr>
        </p:nvSpPr>
        <p:spPr>
          <a:xfrm>
            <a:off x="612774" y="1737360"/>
            <a:ext cx="5193666" cy="4101084"/>
          </a:xfrm>
        </p:spPr>
        <p:txBody>
          <a:bodyPr>
            <a:noAutofit/>
          </a:bodyPr>
          <a:lstStyle/>
          <a:p>
            <a:r>
              <a:rPr lang="en-US" sz="2400" b="1" dirty="0"/>
              <a:t>Men</a:t>
            </a:r>
          </a:p>
          <a:p>
            <a:pPr marL="342900" indent="-342900">
              <a:buFont typeface="Arial" panose="020B0604020202020204" pitchFamily="34" charset="0"/>
              <a:buChar char="•"/>
            </a:pPr>
            <a:r>
              <a:rPr lang="en-US" sz="2400" dirty="0"/>
              <a:t>Value accomplishments above relationships</a:t>
            </a:r>
          </a:p>
          <a:p>
            <a:pPr marL="342900" indent="-342900">
              <a:buFont typeface="Arial" panose="020B0604020202020204" pitchFamily="34" charset="0"/>
              <a:buChar char="•"/>
            </a:pPr>
            <a:r>
              <a:rPr lang="en-US" sz="2400" dirty="0"/>
              <a:t>Less dependent upon external validation ~ “Looks good to me.”</a:t>
            </a:r>
          </a:p>
          <a:p>
            <a:pPr marL="342900" indent="-342900">
              <a:buFont typeface="Arial" panose="020B0604020202020204" pitchFamily="34" charset="0"/>
              <a:buChar char="•"/>
            </a:pPr>
            <a:r>
              <a:rPr lang="en-US" sz="2400" dirty="0"/>
              <a:t>Less afraid to rock the boat (17% of men have harmony in their top five </a:t>
            </a:r>
            <a:r>
              <a:rPr lang="en-US" sz="2400" dirty="0" err="1"/>
              <a:t>CliftonStrengths</a:t>
            </a:r>
            <a:r>
              <a:rPr lang="en-US" sz="2400" dirty="0"/>
              <a:t>)</a:t>
            </a:r>
          </a:p>
        </p:txBody>
      </p:sp>
      <p:sp>
        <p:nvSpPr>
          <p:cNvPr id="7" name="Content Placeholder 2">
            <a:extLst>
              <a:ext uri="{FF2B5EF4-FFF2-40B4-BE49-F238E27FC236}">
                <a16:creationId xmlns:a16="http://schemas.microsoft.com/office/drawing/2014/main" id="{4A7BC392-1647-5D1C-9C00-31B2E6E1CD90}"/>
              </a:ext>
            </a:extLst>
          </p:cNvPr>
          <p:cNvSpPr txBox="1">
            <a:spLocks/>
          </p:cNvSpPr>
          <p:nvPr/>
        </p:nvSpPr>
        <p:spPr>
          <a:xfrm>
            <a:off x="6320154" y="1748790"/>
            <a:ext cx="5193666" cy="425348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Women</a:t>
            </a:r>
            <a:endParaRPr lang="en-US" sz="2400" dirty="0"/>
          </a:p>
          <a:p>
            <a:pPr marL="342900" lvl="0" indent="-342900">
              <a:buFont typeface="Arial" panose="020B0604020202020204" pitchFamily="34" charset="0"/>
              <a:buChar char="•"/>
            </a:pPr>
            <a:r>
              <a:rPr lang="en-US" sz="2400" dirty="0"/>
              <a:t>Value relationships above accomplishments</a:t>
            </a:r>
          </a:p>
          <a:p>
            <a:pPr marL="342900" lvl="0" indent="-342900">
              <a:buFont typeface="Arial" panose="020B0604020202020204" pitchFamily="34" charset="0"/>
              <a:buChar char="•"/>
            </a:pPr>
            <a:r>
              <a:rPr lang="en-US" sz="2400" dirty="0"/>
              <a:t>Frequently seek external validation ~ “How do I look?”</a:t>
            </a:r>
          </a:p>
          <a:p>
            <a:pPr marL="342900" indent="-342900">
              <a:buFont typeface="Arial" panose="020B0604020202020204" pitchFamily="34" charset="0"/>
              <a:buChar char="•"/>
            </a:pPr>
            <a:r>
              <a:rPr lang="en-US" sz="2400" dirty="0"/>
              <a:t>More averse to rocking the boat (21% of women have harmony in their top five </a:t>
            </a:r>
            <a:r>
              <a:rPr lang="en-US" sz="2400" dirty="0" err="1"/>
              <a:t>CliftonStrengths</a:t>
            </a:r>
            <a:r>
              <a:rPr lang="en-US" sz="2400" dirty="0"/>
              <a:t>)</a:t>
            </a:r>
          </a:p>
        </p:txBody>
      </p:sp>
    </p:spTree>
    <p:extLst>
      <p:ext uri="{BB962C8B-B14F-4D97-AF65-F5344CB8AC3E}">
        <p14:creationId xmlns:p14="http://schemas.microsoft.com/office/powerpoint/2010/main" val="357215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1C3D4-ABDB-0942-F781-59D0EF3C2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D14FFE-068A-82A6-0BAF-289CCA7D3097}"/>
              </a:ext>
            </a:extLst>
          </p:cNvPr>
          <p:cNvSpPr>
            <a:spLocks noGrp="1"/>
          </p:cNvSpPr>
          <p:nvPr>
            <p:ph type="title"/>
          </p:nvPr>
        </p:nvSpPr>
        <p:spPr>
          <a:xfrm>
            <a:off x="612774" y="320040"/>
            <a:ext cx="10497186" cy="932688"/>
          </a:xfrm>
        </p:spPr>
        <p:txBody>
          <a:bodyPr>
            <a:normAutofit fontScale="90000"/>
          </a:bodyPr>
          <a:lstStyle/>
          <a:p>
            <a:pPr algn="ctr"/>
            <a:r>
              <a:rPr lang="en-US" dirty="0"/>
              <a:t>Engaging Men and Women with the Word</a:t>
            </a:r>
            <a:br>
              <a:rPr lang="en-US" dirty="0"/>
            </a:br>
            <a:r>
              <a:rPr lang="en-US" dirty="0"/>
              <a:t>(Embrace God’s Design Differences)</a:t>
            </a:r>
          </a:p>
        </p:txBody>
      </p:sp>
      <p:sp>
        <p:nvSpPr>
          <p:cNvPr id="3" name="Content Placeholder 2">
            <a:extLst>
              <a:ext uri="{FF2B5EF4-FFF2-40B4-BE49-F238E27FC236}">
                <a16:creationId xmlns:a16="http://schemas.microsoft.com/office/drawing/2014/main" id="{768A4B4A-63E0-D0D8-39C8-A3F764CCF3FC}"/>
              </a:ext>
            </a:extLst>
          </p:cNvPr>
          <p:cNvSpPr>
            <a:spLocks noGrp="1"/>
          </p:cNvSpPr>
          <p:nvPr>
            <p:ph sz="quarter" idx="14"/>
          </p:nvPr>
        </p:nvSpPr>
        <p:spPr>
          <a:xfrm>
            <a:off x="612774" y="1748790"/>
            <a:ext cx="5193666" cy="4101084"/>
          </a:xfrm>
        </p:spPr>
        <p:txBody>
          <a:bodyPr>
            <a:noAutofit/>
          </a:bodyPr>
          <a:lstStyle/>
          <a:p>
            <a:r>
              <a:rPr lang="en-US" sz="2400" b="1" dirty="0"/>
              <a:t>Dominant Traits in Men </a:t>
            </a:r>
          </a:p>
          <a:p>
            <a:pPr marL="342900" indent="-342900">
              <a:buFont typeface="Arial" panose="020B0604020202020204" pitchFamily="34" charset="0"/>
              <a:buChar char="•"/>
            </a:pPr>
            <a:r>
              <a:rPr lang="en-US" sz="2400" dirty="0"/>
              <a:t>Decisiveness</a:t>
            </a:r>
          </a:p>
          <a:p>
            <a:pPr marL="342900" indent="-342900">
              <a:buFont typeface="Arial" panose="020B0604020202020204" pitchFamily="34" charset="0"/>
              <a:buChar char="•"/>
            </a:pPr>
            <a:r>
              <a:rPr lang="en-US" sz="2400" dirty="0"/>
              <a:t>Risk tolerance</a:t>
            </a:r>
          </a:p>
          <a:p>
            <a:pPr marL="342900" indent="-342900">
              <a:buFont typeface="Arial" panose="020B0604020202020204" pitchFamily="34" charset="0"/>
              <a:buChar char="•"/>
            </a:pPr>
            <a:r>
              <a:rPr lang="en-US" sz="2400" dirty="0"/>
              <a:t>Task clarity &amp; focus</a:t>
            </a:r>
          </a:p>
        </p:txBody>
      </p:sp>
      <p:sp>
        <p:nvSpPr>
          <p:cNvPr id="7" name="Content Placeholder 2">
            <a:extLst>
              <a:ext uri="{FF2B5EF4-FFF2-40B4-BE49-F238E27FC236}">
                <a16:creationId xmlns:a16="http://schemas.microsoft.com/office/drawing/2014/main" id="{9B2C690F-160D-B5EC-99C3-9C137C444DC8}"/>
              </a:ext>
            </a:extLst>
          </p:cNvPr>
          <p:cNvSpPr txBox="1">
            <a:spLocks/>
          </p:cNvSpPr>
          <p:nvPr/>
        </p:nvSpPr>
        <p:spPr>
          <a:xfrm>
            <a:off x="6320154" y="1748790"/>
            <a:ext cx="5193666" cy="425348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Dominant Traits in Women</a:t>
            </a:r>
            <a:endParaRPr lang="en-US" sz="2400" dirty="0"/>
          </a:p>
          <a:p>
            <a:pPr marL="342900" lvl="0" indent="-342900">
              <a:buFont typeface="Arial" panose="020B0604020202020204" pitchFamily="34" charset="0"/>
              <a:buChar char="•"/>
            </a:pPr>
            <a:r>
              <a:rPr lang="en-US" sz="2400" dirty="0"/>
              <a:t>Perspective taking</a:t>
            </a:r>
          </a:p>
          <a:p>
            <a:pPr marL="342900" lvl="0" indent="-342900">
              <a:buFont typeface="Arial" panose="020B0604020202020204" pitchFamily="34" charset="0"/>
              <a:buChar char="•"/>
            </a:pPr>
            <a:r>
              <a:rPr lang="en-US" sz="2400" dirty="0"/>
              <a:t>Collaboration skills</a:t>
            </a:r>
          </a:p>
          <a:p>
            <a:pPr marL="342900" lvl="0" indent="-342900">
              <a:buFont typeface="Arial" panose="020B0604020202020204" pitchFamily="34" charset="0"/>
              <a:buChar char="•"/>
            </a:pPr>
            <a:r>
              <a:rPr lang="en-US" sz="2400" dirty="0"/>
              <a:t>Long-term relationship focus</a:t>
            </a:r>
          </a:p>
          <a:p>
            <a:pPr marL="342900" lvl="0" indent="-342900">
              <a:buFont typeface="Arial" panose="020B0604020202020204" pitchFamily="34" charset="0"/>
              <a:buChar char="•"/>
            </a:pPr>
            <a:r>
              <a:rPr lang="en-US" sz="2400" dirty="0"/>
              <a:t>Detailed planning</a:t>
            </a:r>
          </a:p>
        </p:txBody>
      </p:sp>
    </p:spTree>
    <p:extLst>
      <p:ext uri="{BB962C8B-B14F-4D97-AF65-F5344CB8AC3E}">
        <p14:creationId xmlns:p14="http://schemas.microsoft.com/office/powerpoint/2010/main" val="63167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94F72-DD81-6EB0-9ECC-2EA447450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BD8CE-76DC-DC69-7064-6992858545CA}"/>
              </a:ext>
            </a:extLst>
          </p:cNvPr>
          <p:cNvSpPr>
            <a:spLocks noGrp="1"/>
          </p:cNvSpPr>
          <p:nvPr>
            <p:ph type="title"/>
          </p:nvPr>
        </p:nvSpPr>
        <p:spPr>
          <a:xfrm>
            <a:off x="612774" y="320040"/>
            <a:ext cx="10497186" cy="932688"/>
          </a:xfrm>
        </p:spPr>
        <p:txBody>
          <a:bodyPr>
            <a:normAutofit fontScale="90000"/>
          </a:bodyPr>
          <a:lstStyle/>
          <a:p>
            <a:pPr algn="ctr"/>
            <a:r>
              <a:rPr lang="en-US" dirty="0"/>
              <a:t>Engaging Men and Women with the Word</a:t>
            </a:r>
            <a:br>
              <a:rPr lang="en-US" dirty="0"/>
            </a:br>
            <a:r>
              <a:rPr lang="en-US" dirty="0"/>
              <a:t>(Divinely Establish Role Differences)</a:t>
            </a:r>
          </a:p>
        </p:txBody>
      </p:sp>
      <p:sp>
        <p:nvSpPr>
          <p:cNvPr id="3" name="Content Placeholder 2">
            <a:extLst>
              <a:ext uri="{FF2B5EF4-FFF2-40B4-BE49-F238E27FC236}">
                <a16:creationId xmlns:a16="http://schemas.microsoft.com/office/drawing/2014/main" id="{21137E06-4C20-88EC-0ED9-6C67CCD80D55}"/>
              </a:ext>
            </a:extLst>
          </p:cNvPr>
          <p:cNvSpPr>
            <a:spLocks noGrp="1"/>
          </p:cNvSpPr>
          <p:nvPr>
            <p:ph sz="quarter" idx="14"/>
          </p:nvPr>
        </p:nvSpPr>
        <p:spPr>
          <a:xfrm>
            <a:off x="612774" y="1360170"/>
            <a:ext cx="10577196" cy="4880610"/>
          </a:xfrm>
        </p:spPr>
        <p:txBody>
          <a:bodyPr>
            <a:noAutofit/>
          </a:bodyPr>
          <a:lstStyle/>
          <a:p>
            <a:r>
              <a:rPr lang="en-US" sz="2400" b="1" dirty="0"/>
              <a:t>1 Timothy 2:11-14</a:t>
            </a:r>
          </a:p>
          <a:p>
            <a:r>
              <a:rPr lang="en-US" sz="2400" dirty="0"/>
              <a:t>A woman should learn in quietness and full submission. I do not permit a woman to teach or to assume authority over a man; she must be quiet. For Adam was formed first, then Eve. And Adam was not the one deceived; it was the woman who was deceived and became a sinner.</a:t>
            </a:r>
          </a:p>
          <a:p>
            <a:pPr>
              <a:spcBef>
                <a:spcPts val="0"/>
              </a:spcBef>
            </a:pPr>
            <a:endParaRPr lang="en-US" sz="2400" b="1" dirty="0">
              <a:solidFill>
                <a:srgbClr val="7030A0"/>
              </a:solidFill>
            </a:endParaRPr>
          </a:p>
          <a:p>
            <a:pPr>
              <a:spcBef>
                <a:spcPts val="0"/>
              </a:spcBef>
            </a:pPr>
            <a:r>
              <a:rPr lang="en-US" sz="2400" b="1" dirty="0">
                <a:solidFill>
                  <a:srgbClr val="7030A0"/>
                </a:solidFill>
              </a:rPr>
              <a:t>Faithfully teach the biblical headship principle along with the careful application of it.  Distinguish clearly which ministry responsibilities and roles involve the exercise of authority over men and which do not.</a:t>
            </a:r>
            <a:endParaRPr lang="en-US" sz="2400" dirty="0"/>
          </a:p>
        </p:txBody>
      </p:sp>
    </p:spTree>
    <p:extLst>
      <p:ext uri="{BB962C8B-B14F-4D97-AF65-F5344CB8AC3E}">
        <p14:creationId xmlns:p14="http://schemas.microsoft.com/office/powerpoint/2010/main" val="374658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6CF3B-3FDE-E3DA-1CE5-A2755F73F7B3}"/>
            </a:ext>
          </a:extLst>
        </p:cNvPr>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67D6BCF-6E6E-2F52-A107-CB30ED3D4639}"/>
              </a:ext>
            </a:extLst>
          </p:cNvPr>
          <p:cNvSpPr>
            <a:spLocks noGrp="1"/>
          </p:cNvSpPr>
          <p:nvPr>
            <p:ph type="pic" sz="quarter" idx="13"/>
          </p:nvPr>
        </p:nvSpPr>
        <p:spPr>
          <a:xfrm>
            <a:off x="1" y="-14859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endParaRPr lang="en-US"/>
          </a:p>
        </p:txBody>
      </p:sp>
      <p:sp>
        <p:nvSpPr>
          <p:cNvPr id="2" name="Title 1">
            <a:extLst>
              <a:ext uri="{FF2B5EF4-FFF2-40B4-BE49-F238E27FC236}">
                <a16:creationId xmlns:a16="http://schemas.microsoft.com/office/drawing/2014/main" id="{9968C9ED-6F27-78E4-829C-A2E730111D9F}"/>
              </a:ext>
            </a:extLst>
          </p:cNvPr>
          <p:cNvSpPr>
            <a:spLocks noGrp="1"/>
          </p:cNvSpPr>
          <p:nvPr>
            <p:ph type="title"/>
          </p:nvPr>
        </p:nvSpPr>
        <p:spPr>
          <a:xfrm>
            <a:off x="612774" y="320040"/>
            <a:ext cx="10497186" cy="932688"/>
          </a:xfrm>
        </p:spPr>
        <p:txBody>
          <a:bodyPr>
            <a:normAutofit/>
          </a:bodyPr>
          <a:lstStyle/>
          <a:p>
            <a:pPr algn="ctr"/>
            <a:r>
              <a:rPr lang="en-US" dirty="0"/>
              <a:t>10 Minute Breakout Discussion</a:t>
            </a:r>
          </a:p>
        </p:txBody>
      </p:sp>
      <p:sp>
        <p:nvSpPr>
          <p:cNvPr id="3" name="Content Placeholder 2">
            <a:extLst>
              <a:ext uri="{FF2B5EF4-FFF2-40B4-BE49-F238E27FC236}">
                <a16:creationId xmlns:a16="http://schemas.microsoft.com/office/drawing/2014/main" id="{AF9223C7-C388-B572-DA85-937F3FD3B570}"/>
              </a:ext>
            </a:extLst>
          </p:cNvPr>
          <p:cNvSpPr>
            <a:spLocks noGrp="1"/>
          </p:cNvSpPr>
          <p:nvPr>
            <p:ph sz="quarter" idx="14"/>
          </p:nvPr>
        </p:nvSpPr>
        <p:spPr>
          <a:xfrm>
            <a:off x="971550" y="1737360"/>
            <a:ext cx="10675620" cy="4101084"/>
          </a:xfrm>
        </p:spPr>
        <p:txBody>
          <a:bodyPr>
            <a:noAutofit/>
          </a:bodyPr>
          <a:lstStyle/>
          <a:p>
            <a:pPr>
              <a:spcBef>
                <a:spcPts val="1800"/>
              </a:spcBef>
            </a:pPr>
            <a:r>
              <a:rPr lang="en-US" sz="2400" dirty="0"/>
              <a:t>In your own ministry context identify which unbiblical attitudes if any need loving correction.  (How will you address them.)</a:t>
            </a:r>
          </a:p>
          <a:p>
            <a:pPr>
              <a:spcBef>
                <a:spcPts val="1800"/>
              </a:spcBef>
            </a:pPr>
            <a:r>
              <a:rPr lang="en-US" sz="2400" dirty="0"/>
              <a:t>Identify the biblical truths and principles that need encouragement.  (How will you address them-Bible class, sermon series, newsletter articles…)</a:t>
            </a:r>
          </a:p>
          <a:p>
            <a:pPr>
              <a:spcBef>
                <a:spcPts val="1800"/>
              </a:spcBef>
            </a:pPr>
            <a:r>
              <a:rPr lang="en-US" sz="2400" dirty="0"/>
              <a:t>Which design differences between men and women can you better utilize and celebrate in your ministry context?</a:t>
            </a:r>
          </a:p>
        </p:txBody>
      </p:sp>
    </p:spTree>
    <p:extLst>
      <p:ext uri="{BB962C8B-B14F-4D97-AF65-F5344CB8AC3E}">
        <p14:creationId xmlns:p14="http://schemas.microsoft.com/office/powerpoint/2010/main" val="1217789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EA6EB-EB9C-A721-0663-CDD5DC183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2C130-9A60-1959-6F49-8B39E0E1C02D}"/>
              </a:ext>
            </a:extLst>
          </p:cNvPr>
          <p:cNvSpPr>
            <a:spLocks noGrp="1"/>
          </p:cNvSpPr>
          <p:nvPr>
            <p:ph type="title"/>
          </p:nvPr>
        </p:nvSpPr>
        <p:spPr>
          <a:xfrm>
            <a:off x="612774" y="320040"/>
            <a:ext cx="10497186" cy="932688"/>
          </a:xfrm>
        </p:spPr>
        <p:txBody>
          <a:bodyPr>
            <a:normAutofit fontScale="90000"/>
          </a:bodyPr>
          <a:lstStyle/>
          <a:p>
            <a:pPr algn="ctr"/>
            <a:r>
              <a:rPr lang="en-US" dirty="0"/>
              <a:t>Engaging Women’s Input</a:t>
            </a:r>
            <a:br>
              <a:rPr lang="en-US" dirty="0"/>
            </a:br>
            <a:endParaRPr lang="en-US" dirty="0"/>
          </a:p>
        </p:txBody>
      </p:sp>
      <p:sp>
        <p:nvSpPr>
          <p:cNvPr id="3" name="Content Placeholder 2">
            <a:extLst>
              <a:ext uri="{FF2B5EF4-FFF2-40B4-BE49-F238E27FC236}">
                <a16:creationId xmlns:a16="http://schemas.microsoft.com/office/drawing/2014/main" id="{4414DEC4-FCFE-449E-6A14-9D9BC7D07442}"/>
              </a:ext>
            </a:extLst>
          </p:cNvPr>
          <p:cNvSpPr>
            <a:spLocks noGrp="1"/>
          </p:cNvSpPr>
          <p:nvPr>
            <p:ph sz="quarter" idx="14"/>
          </p:nvPr>
        </p:nvSpPr>
        <p:spPr>
          <a:xfrm>
            <a:off x="612774" y="1428750"/>
            <a:ext cx="10577196" cy="4101084"/>
          </a:xfrm>
        </p:spPr>
        <p:txBody>
          <a:bodyPr>
            <a:noAutofit/>
          </a:bodyPr>
          <a:lstStyle/>
          <a:p>
            <a:r>
              <a:rPr lang="en-US" sz="2400" b="1" dirty="0"/>
              <a:t>1 Peter 3:7</a:t>
            </a:r>
          </a:p>
          <a:p>
            <a:r>
              <a:rPr lang="en-US" sz="2400" dirty="0"/>
              <a:t>Husbands, in the same way </a:t>
            </a:r>
            <a:r>
              <a:rPr lang="en-US" sz="2400" b="1" dirty="0"/>
              <a:t>be considerate </a:t>
            </a:r>
            <a:r>
              <a:rPr lang="en-US" sz="2400" dirty="0"/>
              <a:t>as you live with your wives, and treat them with respect as the weaker partner and as heirs with you of the gracious gift of life, so that nothing will hinder your prayers.</a:t>
            </a:r>
            <a:endParaRPr lang="en-US" sz="2400" b="1" dirty="0"/>
          </a:p>
          <a:p>
            <a:r>
              <a:rPr lang="en-US" sz="2400" b="1" dirty="0">
                <a:solidFill>
                  <a:srgbClr val="7030A0"/>
                </a:solidFill>
              </a:rPr>
              <a:t>Good decisions flow from well informed decision makers.  Seek and encourage orderly and humble input from women regarding the ministry of the church.  Woman often recognize needs and opportunities men overlook.  </a:t>
            </a:r>
            <a:endParaRPr lang="en-US" sz="2400" dirty="0">
              <a:solidFill>
                <a:srgbClr val="7030A0"/>
              </a:solidFill>
            </a:endParaRPr>
          </a:p>
          <a:p>
            <a:endParaRPr lang="en-US" sz="2400" dirty="0"/>
          </a:p>
        </p:txBody>
      </p:sp>
    </p:spTree>
    <p:extLst>
      <p:ext uri="{BB962C8B-B14F-4D97-AF65-F5344CB8AC3E}">
        <p14:creationId xmlns:p14="http://schemas.microsoft.com/office/powerpoint/2010/main" val="97712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0E278-DCF1-7157-7928-808CCEA2C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669727-BE8C-D7B8-6488-61A905CE39BF}"/>
              </a:ext>
            </a:extLst>
          </p:cNvPr>
          <p:cNvSpPr>
            <a:spLocks noGrp="1"/>
          </p:cNvSpPr>
          <p:nvPr>
            <p:ph type="title"/>
          </p:nvPr>
        </p:nvSpPr>
        <p:spPr>
          <a:xfrm>
            <a:off x="612774" y="320040"/>
            <a:ext cx="10497186" cy="932688"/>
          </a:xfrm>
        </p:spPr>
        <p:txBody>
          <a:bodyPr>
            <a:normAutofit fontScale="90000"/>
          </a:bodyPr>
          <a:lstStyle/>
          <a:p>
            <a:pPr algn="ctr"/>
            <a:r>
              <a:rPr lang="en-US" dirty="0"/>
              <a:t>Engaging Women’s Input</a:t>
            </a:r>
            <a:br>
              <a:rPr lang="en-US" dirty="0"/>
            </a:br>
            <a:endParaRPr lang="en-US" dirty="0"/>
          </a:p>
        </p:txBody>
      </p:sp>
      <p:sp>
        <p:nvSpPr>
          <p:cNvPr id="3" name="Content Placeholder 2">
            <a:extLst>
              <a:ext uri="{FF2B5EF4-FFF2-40B4-BE49-F238E27FC236}">
                <a16:creationId xmlns:a16="http://schemas.microsoft.com/office/drawing/2014/main" id="{9BF49F34-5F16-9A48-D58A-76ABD42C388A}"/>
              </a:ext>
            </a:extLst>
          </p:cNvPr>
          <p:cNvSpPr>
            <a:spLocks noGrp="1"/>
          </p:cNvSpPr>
          <p:nvPr>
            <p:ph sz="quarter" idx="14"/>
          </p:nvPr>
        </p:nvSpPr>
        <p:spPr>
          <a:xfrm>
            <a:off x="612774" y="1428750"/>
            <a:ext cx="10577196" cy="4101084"/>
          </a:xfrm>
        </p:spPr>
        <p:txBody>
          <a:bodyPr>
            <a:noAutofit/>
          </a:bodyPr>
          <a:lstStyle/>
          <a:p>
            <a:pPr marL="342900" indent="-342900">
              <a:buFont typeface="Arial" panose="020B0604020202020204" pitchFamily="34" charset="0"/>
              <a:buChar char="•"/>
            </a:pPr>
            <a:r>
              <a:rPr lang="en-US" sz="2400" b="1" dirty="0"/>
              <a:t>Utilize open forums</a:t>
            </a:r>
          </a:p>
          <a:p>
            <a:pPr marL="342900" indent="-342900">
              <a:buFont typeface="Arial" panose="020B0604020202020204" pitchFamily="34" charset="0"/>
              <a:buChar char="•"/>
            </a:pPr>
            <a:r>
              <a:rPr lang="en-US" sz="2400" b="1" dirty="0"/>
              <a:t>Involve women in advisory roles to oversight groups</a:t>
            </a:r>
          </a:p>
          <a:p>
            <a:pPr marL="342900" indent="-342900">
              <a:buFont typeface="Arial" panose="020B0604020202020204" pitchFamily="34" charset="0"/>
              <a:buChar char="•"/>
            </a:pPr>
            <a:r>
              <a:rPr lang="en-US" sz="2400" b="1" dirty="0"/>
              <a:t>Involve women in the congregation’s long range planning process</a:t>
            </a:r>
          </a:p>
          <a:p>
            <a:pPr marL="342900" indent="-342900">
              <a:buFont typeface="Arial" panose="020B0604020202020204" pitchFamily="34" charset="0"/>
              <a:buChar char="•"/>
            </a:pPr>
            <a:r>
              <a:rPr lang="en-US" sz="2400" b="1" dirty="0"/>
              <a:t>Utilize surveys when appropriate to seek ideas and gauge the benefits or lack there of regarding current ministry in their lives</a:t>
            </a:r>
          </a:p>
        </p:txBody>
      </p:sp>
    </p:spTree>
    <p:extLst>
      <p:ext uri="{BB962C8B-B14F-4D97-AF65-F5344CB8AC3E}">
        <p14:creationId xmlns:p14="http://schemas.microsoft.com/office/powerpoint/2010/main" val="39762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55C6-1E2E-E4BD-2E9F-B3321C22A292}"/>
              </a:ext>
            </a:extLst>
          </p:cNvPr>
          <p:cNvSpPr>
            <a:spLocks noGrp="1"/>
          </p:cNvSpPr>
          <p:nvPr>
            <p:ph type="title"/>
          </p:nvPr>
        </p:nvSpPr>
        <p:spPr>
          <a:xfrm>
            <a:off x="612647" y="664108"/>
            <a:ext cx="8467558" cy="1554480"/>
          </a:xfrm>
        </p:spPr>
        <p:txBody>
          <a:bodyPr/>
          <a:lstStyle/>
          <a:p>
            <a:r>
              <a:rPr lang="en-US" dirty="0"/>
              <a:t>Outline</a:t>
            </a:r>
          </a:p>
        </p:txBody>
      </p:sp>
      <p:sp>
        <p:nvSpPr>
          <p:cNvPr id="3" name="Content Placeholder 2">
            <a:extLst>
              <a:ext uri="{FF2B5EF4-FFF2-40B4-BE49-F238E27FC236}">
                <a16:creationId xmlns:a16="http://schemas.microsoft.com/office/drawing/2014/main" id="{432C04E6-B771-F1FA-85F4-B7984DE55A8E}"/>
              </a:ext>
            </a:extLst>
          </p:cNvPr>
          <p:cNvSpPr>
            <a:spLocks noGrp="1"/>
          </p:cNvSpPr>
          <p:nvPr>
            <p:ph sz="quarter" idx="13"/>
          </p:nvPr>
        </p:nvSpPr>
        <p:spPr>
          <a:xfrm>
            <a:off x="612647" y="2333860"/>
            <a:ext cx="8467558" cy="3689909"/>
          </a:xfrm>
        </p:spPr>
        <p:txBody>
          <a:bodyPr>
            <a:normAutofit fontScale="92500" lnSpcReduction="20000"/>
          </a:bodyPr>
          <a:lstStyle/>
          <a:p>
            <a:r>
              <a:rPr lang="en-US" dirty="0"/>
              <a:t>Current WELS Landscape</a:t>
            </a:r>
          </a:p>
          <a:p>
            <a:r>
              <a:rPr lang="en-US" dirty="0"/>
              <a:t>Societal Landscape</a:t>
            </a:r>
          </a:p>
          <a:p>
            <a:r>
              <a:rPr lang="en-US" dirty="0"/>
              <a:t>Engaging Men and Women with the Word</a:t>
            </a:r>
          </a:p>
          <a:p>
            <a:r>
              <a:rPr lang="en-US" dirty="0"/>
              <a:t>Engaging Women’s Input</a:t>
            </a:r>
          </a:p>
          <a:p>
            <a:r>
              <a:rPr lang="en-US" dirty="0"/>
              <a:t>Engaging Women’s Gifts</a:t>
            </a:r>
          </a:p>
          <a:p>
            <a:r>
              <a:rPr lang="en-US" dirty="0"/>
              <a:t>Local Ministry Analysis</a:t>
            </a:r>
          </a:p>
          <a:p>
            <a:r>
              <a:rPr lang="en-US" dirty="0"/>
              <a:t>Local Ministry Adjustments</a:t>
            </a:r>
          </a:p>
          <a:p>
            <a:r>
              <a:rPr lang="en-US" dirty="0"/>
              <a:t>Q&amp;A</a:t>
            </a:r>
          </a:p>
        </p:txBody>
      </p:sp>
      <p:pic>
        <p:nvPicPr>
          <p:cNvPr id="4" name="Picture 2">
            <a:extLst>
              <a:ext uri="{FF2B5EF4-FFF2-40B4-BE49-F238E27FC236}">
                <a16:creationId xmlns:a16="http://schemas.microsoft.com/office/drawing/2014/main" id="{C5580D12-EF77-CFE9-9432-648884EE1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13" b="5623"/>
          <a:stretch>
            <a:fillRect/>
          </a:stretch>
        </p:blipFill>
        <p:spPr bwMode="auto">
          <a:xfrm>
            <a:off x="4946379" y="10"/>
            <a:ext cx="7245619" cy="2754620"/>
          </a:xfrm>
          <a:prstGeom prst="rect">
            <a:avLst/>
          </a:prstGeom>
          <a:solidFill>
            <a:srgbClr val="FFFFFF"/>
          </a:solidFill>
        </p:spPr>
      </p:pic>
    </p:spTree>
    <p:extLst>
      <p:ext uri="{BB962C8B-B14F-4D97-AF65-F5344CB8AC3E}">
        <p14:creationId xmlns:p14="http://schemas.microsoft.com/office/powerpoint/2010/main" val="4216523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043C7-BFE8-7F26-A407-89B89E3A1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94747-2113-F3F1-B59F-DC1E2A12E575}"/>
              </a:ext>
            </a:extLst>
          </p:cNvPr>
          <p:cNvSpPr>
            <a:spLocks noGrp="1"/>
          </p:cNvSpPr>
          <p:nvPr>
            <p:ph type="title"/>
          </p:nvPr>
        </p:nvSpPr>
        <p:spPr>
          <a:xfrm>
            <a:off x="612774" y="320040"/>
            <a:ext cx="10497186" cy="932688"/>
          </a:xfrm>
        </p:spPr>
        <p:txBody>
          <a:bodyPr>
            <a:normAutofit fontScale="90000"/>
          </a:bodyPr>
          <a:lstStyle/>
          <a:p>
            <a:pPr algn="ctr"/>
            <a:r>
              <a:rPr lang="en-US" dirty="0"/>
              <a:t>Engaging Women’s Gifts</a:t>
            </a:r>
            <a:br>
              <a:rPr lang="en-US" dirty="0"/>
            </a:br>
            <a:endParaRPr lang="en-US" dirty="0"/>
          </a:p>
        </p:txBody>
      </p:sp>
      <p:sp>
        <p:nvSpPr>
          <p:cNvPr id="3" name="Content Placeholder 2">
            <a:extLst>
              <a:ext uri="{FF2B5EF4-FFF2-40B4-BE49-F238E27FC236}">
                <a16:creationId xmlns:a16="http://schemas.microsoft.com/office/drawing/2014/main" id="{90633E7A-B62B-D6C0-454C-8E47EDCF8DB5}"/>
              </a:ext>
            </a:extLst>
          </p:cNvPr>
          <p:cNvSpPr>
            <a:spLocks noGrp="1"/>
          </p:cNvSpPr>
          <p:nvPr>
            <p:ph sz="quarter" idx="14"/>
          </p:nvPr>
        </p:nvSpPr>
        <p:spPr>
          <a:xfrm>
            <a:off x="612774" y="1108710"/>
            <a:ext cx="10577196" cy="4421124"/>
          </a:xfrm>
        </p:spPr>
        <p:txBody>
          <a:bodyPr>
            <a:noAutofit/>
          </a:bodyPr>
          <a:lstStyle/>
          <a:p>
            <a:pPr marL="342900" indent="-342900">
              <a:buFont typeface="Arial" panose="020B0604020202020204" pitchFamily="34" charset="0"/>
              <a:buChar char="•"/>
            </a:pPr>
            <a:r>
              <a:rPr lang="en-US" sz="2400" b="1" dirty="0"/>
              <a:t>Restructure the congregation’s governance to separate roles from oversight groups that are not by nature authoritative and allow women to use their gifts in keeping with the headship principle.</a:t>
            </a:r>
          </a:p>
          <a:p>
            <a:pPr marL="342900" indent="-342900">
              <a:buFont typeface="Arial" panose="020B0604020202020204" pitchFamily="34" charset="0"/>
              <a:buChar char="•"/>
            </a:pPr>
            <a:r>
              <a:rPr lang="en-US" sz="2400" b="1" dirty="0"/>
              <a:t>Younger adults are already over committed to activities.  Therefore, they shy away from agreeing to long term ministry responsibilities.  Provide short-term or one time volunteer opportunities.</a:t>
            </a:r>
          </a:p>
          <a:p>
            <a:pPr marL="342900" indent="-342900">
              <a:buFont typeface="Arial" panose="020B0604020202020204" pitchFamily="34" charset="0"/>
              <a:buChar char="•"/>
            </a:pPr>
            <a:r>
              <a:rPr lang="en-US" sz="2400" b="1" dirty="0"/>
              <a:t>Provide opportunities for older women to mentor younger women.</a:t>
            </a:r>
          </a:p>
          <a:p>
            <a:pPr marL="342900" indent="-342900">
              <a:buFont typeface="Arial" panose="020B0604020202020204" pitchFamily="34" charset="0"/>
              <a:buChar char="•"/>
            </a:pPr>
            <a:r>
              <a:rPr lang="en-US" sz="2400" b="1" dirty="0"/>
              <a:t>Utilize women on soul care teams to visit female inactive members.</a:t>
            </a:r>
          </a:p>
          <a:p>
            <a:pPr marL="342900" indent="-342900">
              <a:buFont typeface="Arial" panose="020B0604020202020204" pitchFamily="34" charset="0"/>
              <a:buChar char="•"/>
            </a:pPr>
            <a:r>
              <a:rPr lang="en-US" sz="2400" b="1" dirty="0"/>
              <a:t>Validate and celebrate the service of women to the body of Christ.</a:t>
            </a:r>
            <a:endParaRPr lang="en-US" sz="2400" dirty="0"/>
          </a:p>
          <a:p>
            <a:endParaRPr lang="en-US" sz="2400" dirty="0"/>
          </a:p>
        </p:txBody>
      </p:sp>
    </p:spTree>
    <p:extLst>
      <p:ext uri="{BB962C8B-B14F-4D97-AF65-F5344CB8AC3E}">
        <p14:creationId xmlns:p14="http://schemas.microsoft.com/office/powerpoint/2010/main" val="186719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D3BF1-D6A9-6581-5DD1-D5DDB5136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79C26-8313-51E2-A71C-11C055BD45AB}"/>
              </a:ext>
            </a:extLst>
          </p:cNvPr>
          <p:cNvSpPr>
            <a:spLocks noGrp="1"/>
          </p:cNvSpPr>
          <p:nvPr>
            <p:ph type="title"/>
          </p:nvPr>
        </p:nvSpPr>
        <p:spPr>
          <a:xfrm>
            <a:off x="612774" y="320040"/>
            <a:ext cx="10497186" cy="932688"/>
          </a:xfrm>
        </p:spPr>
        <p:txBody>
          <a:bodyPr>
            <a:normAutofit fontScale="90000"/>
          </a:bodyPr>
          <a:lstStyle/>
          <a:p>
            <a:pPr algn="ctr"/>
            <a:r>
              <a:rPr lang="en-US" dirty="0"/>
              <a:t>Engaging Women’s Gifts</a:t>
            </a:r>
            <a:br>
              <a:rPr lang="en-US" dirty="0"/>
            </a:br>
            <a:endParaRPr lang="en-US" dirty="0"/>
          </a:p>
        </p:txBody>
      </p:sp>
      <p:sp>
        <p:nvSpPr>
          <p:cNvPr id="3" name="Content Placeholder 2">
            <a:extLst>
              <a:ext uri="{FF2B5EF4-FFF2-40B4-BE49-F238E27FC236}">
                <a16:creationId xmlns:a16="http://schemas.microsoft.com/office/drawing/2014/main" id="{BFB53FBE-6424-FB92-A2A8-75AE4AA06F62}"/>
              </a:ext>
            </a:extLst>
          </p:cNvPr>
          <p:cNvSpPr>
            <a:spLocks noGrp="1"/>
          </p:cNvSpPr>
          <p:nvPr>
            <p:ph sz="quarter" idx="14"/>
          </p:nvPr>
        </p:nvSpPr>
        <p:spPr>
          <a:xfrm>
            <a:off x="612774" y="1108710"/>
            <a:ext cx="10577196" cy="4421124"/>
          </a:xfrm>
        </p:spPr>
        <p:txBody>
          <a:bodyPr>
            <a:noAutofit/>
          </a:bodyPr>
          <a:lstStyle/>
          <a:p>
            <a:pPr marL="342900" indent="-342900">
              <a:buFont typeface="Arial" panose="020B0604020202020204" pitchFamily="34" charset="0"/>
              <a:buChar char="•"/>
            </a:pPr>
            <a:r>
              <a:rPr lang="en-US" sz="2400" b="1" dirty="0"/>
              <a:t>Recruit women to visit the hospitalized female shut-ins.</a:t>
            </a:r>
          </a:p>
          <a:p>
            <a:pPr marL="342900" indent="-342900">
              <a:buFont typeface="Arial" panose="020B0604020202020204" pitchFamily="34" charset="0"/>
              <a:buChar char="•"/>
            </a:pPr>
            <a:r>
              <a:rPr lang="en-US" sz="2400" b="1" dirty="0"/>
              <a:t>Establish </a:t>
            </a:r>
            <a:r>
              <a:rPr lang="en-US" sz="2400" b="1"/>
              <a:t>a “Mommy and Me” </a:t>
            </a:r>
            <a:r>
              <a:rPr lang="en-US" sz="2400" b="1" dirty="0"/>
              <a:t>group.</a:t>
            </a:r>
          </a:p>
          <a:p>
            <a:pPr marL="342900" indent="-342900">
              <a:buFont typeface="Arial" panose="020B0604020202020204" pitchFamily="34" charset="0"/>
              <a:buChar char="•"/>
            </a:pPr>
            <a:r>
              <a:rPr lang="en-US" sz="2400" b="1" dirty="0"/>
              <a:t>Utilize adult and teenage women on usher teams.</a:t>
            </a:r>
          </a:p>
          <a:p>
            <a:pPr marL="342900" indent="-342900">
              <a:buFont typeface="Arial" panose="020B0604020202020204" pitchFamily="34" charset="0"/>
              <a:buChar char="•"/>
            </a:pPr>
            <a:r>
              <a:rPr lang="en-US" sz="2400" b="1" dirty="0"/>
              <a:t>Organize or publicize area women’s retreats.</a:t>
            </a:r>
          </a:p>
          <a:p>
            <a:pPr marL="342900" indent="-342900">
              <a:buFont typeface="Arial" panose="020B0604020202020204" pitchFamily="34" charset="0"/>
              <a:buChar char="•"/>
            </a:pPr>
            <a:r>
              <a:rPr lang="en-US" sz="2400" b="1" dirty="0"/>
              <a:t>Organize female bible study and prayer groups.</a:t>
            </a:r>
          </a:p>
          <a:p>
            <a:pPr marL="342900" indent="-342900">
              <a:buFont typeface="Arial" panose="020B0604020202020204" pitchFamily="34" charset="0"/>
              <a:buChar char="•"/>
            </a:pPr>
            <a:r>
              <a:rPr lang="en-US" sz="2400" b="1" dirty="0"/>
              <a:t>Female Led Advent by Candlelight Services</a:t>
            </a:r>
          </a:p>
          <a:p>
            <a:pPr marL="342900" indent="-342900">
              <a:buFont typeface="Arial" panose="020B0604020202020204" pitchFamily="34" charset="0"/>
              <a:buChar char="•"/>
            </a:pPr>
            <a:r>
              <a:rPr lang="en-US" sz="2400" b="1" dirty="0"/>
              <a:t>Women’s Ministry Webinars</a:t>
            </a:r>
          </a:p>
        </p:txBody>
      </p:sp>
    </p:spTree>
    <p:extLst>
      <p:ext uri="{BB962C8B-B14F-4D97-AF65-F5344CB8AC3E}">
        <p14:creationId xmlns:p14="http://schemas.microsoft.com/office/powerpoint/2010/main" val="10299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87E3C-EDD9-796F-F43E-94EFB7BC3431}"/>
            </a:ext>
          </a:extLst>
        </p:cNvPr>
        <p:cNvGrpSpPr/>
        <p:nvPr/>
      </p:nvGrpSpPr>
      <p:grpSpPr>
        <a:xfrm>
          <a:off x="0" y="0"/>
          <a:ext cx="0" cy="0"/>
          <a:chOff x="0" y="0"/>
          <a:chExt cx="0" cy="0"/>
        </a:xfrm>
      </p:grpSpPr>
      <p:sp>
        <p:nvSpPr>
          <p:cNvPr id="4" name="Picture Placeholder 5">
            <a:extLst>
              <a:ext uri="{FF2B5EF4-FFF2-40B4-BE49-F238E27FC236}">
                <a16:creationId xmlns:a16="http://schemas.microsoft.com/office/drawing/2014/main" id="{6129C932-E032-8CBB-7A92-E21BDF078615}"/>
              </a:ext>
            </a:extLst>
          </p:cNvPr>
          <p:cNvSpPr>
            <a:spLocks noGrp="1"/>
          </p:cNvSpPr>
          <p:nvPr>
            <p:ph type="pic" sz="quarter" idx="13"/>
          </p:nvPr>
        </p:nvSpPr>
        <p:spPr>
          <a:xfrm>
            <a:off x="1" y="-14859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endParaRPr lang="en-US"/>
          </a:p>
        </p:txBody>
      </p:sp>
      <p:sp>
        <p:nvSpPr>
          <p:cNvPr id="2" name="Title 1">
            <a:extLst>
              <a:ext uri="{FF2B5EF4-FFF2-40B4-BE49-F238E27FC236}">
                <a16:creationId xmlns:a16="http://schemas.microsoft.com/office/drawing/2014/main" id="{CBEC1B74-9A6D-416C-3838-9C8B4DDF05C2}"/>
              </a:ext>
            </a:extLst>
          </p:cNvPr>
          <p:cNvSpPr>
            <a:spLocks noGrp="1"/>
          </p:cNvSpPr>
          <p:nvPr>
            <p:ph type="title"/>
          </p:nvPr>
        </p:nvSpPr>
        <p:spPr>
          <a:xfrm>
            <a:off x="612774" y="320040"/>
            <a:ext cx="10497186" cy="932688"/>
          </a:xfrm>
        </p:spPr>
        <p:txBody>
          <a:bodyPr>
            <a:normAutofit/>
          </a:bodyPr>
          <a:lstStyle/>
          <a:p>
            <a:pPr algn="ctr"/>
            <a:r>
              <a:rPr lang="en-US" dirty="0"/>
              <a:t>Local Ministry Analysis</a:t>
            </a:r>
            <a:br>
              <a:rPr lang="en-US" dirty="0"/>
            </a:br>
            <a:r>
              <a:rPr lang="en-US" sz="1600" dirty="0"/>
              <a:t>Check the boxes next to areas most in need of enhancement in your congregation</a:t>
            </a:r>
          </a:p>
        </p:txBody>
      </p:sp>
      <p:sp>
        <p:nvSpPr>
          <p:cNvPr id="3" name="Content Placeholder 2">
            <a:extLst>
              <a:ext uri="{FF2B5EF4-FFF2-40B4-BE49-F238E27FC236}">
                <a16:creationId xmlns:a16="http://schemas.microsoft.com/office/drawing/2014/main" id="{592EECAD-03A7-950E-64C1-A94653E0760E}"/>
              </a:ext>
            </a:extLst>
          </p:cNvPr>
          <p:cNvSpPr>
            <a:spLocks noGrp="1"/>
          </p:cNvSpPr>
          <p:nvPr>
            <p:ph sz="quarter" idx="14"/>
          </p:nvPr>
        </p:nvSpPr>
        <p:spPr>
          <a:xfrm>
            <a:off x="971550" y="1588770"/>
            <a:ext cx="10675620" cy="4949190"/>
          </a:xfrm>
        </p:spPr>
        <p:txBody>
          <a:bodyPr>
            <a:noAutofit/>
          </a:bodyPr>
          <a:lstStyle/>
          <a:p>
            <a:pPr marL="342900" indent="-342900">
              <a:spcBef>
                <a:spcPts val="1800"/>
              </a:spcBef>
              <a:buFont typeface="Wingdings" panose="05000000000000000000" pitchFamily="2" charset="2"/>
              <a:buChar char="q"/>
            </a:pPr>
            <a:r>
              <a:rPr lang="en-US" sz="2400" dirty="0"/>
              <a:t>Improving the understanding and application of the biblical headship principle.</a:t>
            </a:r>
          </a:p>
          <a:p>
            <a:pPr marL="342900" indent="-342900">
              <a:spcBef>
                <a:spcPts val="1800"/>
              </a:spcBef>
              <a:buFont typeface="Wingdings" panose="05000000000000000000" pitchFamily="2" charset="2"/>
              <a:buChar char="q"/>
            </a:pPr>
            <a:r>
              <a:rPr lang="en-US" sz="2400" dirty="0"/>
              <a:t>Gaining input from women.</a:t>
            </a:r>
          </a:p>
          <a:p>
            <a:pPr marL="342900" indent="-342900">
              <a:spcBef>
                <a:spcPts val="1800"/>
              </a:spcBef>
              <a:buFont typeface="Wingdings" panose="05000000000000000000" pitchFamily="2" charset="2"/>
              <a:buChar char="q"/>
            </a:pPr>
            <a:r>
              <a:rPr lang="en-US" sz="2400" dirty="0"/>
              <a:t>Restructuring to better utilize women’s gifts.</a:t>
            </a:r>
          </a:p>
          <a:p>
            <a:pPr marL="342900" indent="-342900">
              <a:spcBef>
                <a:spcPts val="1800"/>
              </a:spcBef>
              <a:buFont typeface="Wingdings" panose="05000000000000000000" pitchFamily="2" charset="2"/>
              <a:buChar char="q"/>
            </a:pPr>
            <a:r>
              <a:rPr lang="en-US" sz="2400" dirty="0"/>
              <a:t>Providing spiritual growth, mentoring and mutual encouragement opportunities for women.</a:t>
            </a:r>
          </a:p>
          <a:p>
            <a:pPr marL="342900" indent="-342900">
              <a:spcBef>
                <a:spcPts val="1800"/>
              </a:spcBef>
              <a:buFont typeface="Wingdings" panose="05000000000000000000" pitchFamily="2" charset="2"/>
              <a:buChar char="q"/>
            </a:pPr>
            <a:r>
              <a:rPr lang="en-US" sz="2400" dirty="0"/>
              <a:t>Validating and celebrate women’s contribution to the mission of the Church.</a:t>
            </a:r>
          </a:p>
          <a:p>
            <a:pPr marL="342900" indent="-342900">
              <a:spcBef>
                <a:spcPts val="1800"/>
              </a:spcBef>
              <a:buFont typeface="Wingdings" panose="05000000000000000000" pitchFamily="2" charset="2"/>
              <a:buChar char="q"/>
            </a:pPr>
            <a:endParaRPr lang="en-US" sz="2400" dirty="0"/>
          </a:p>
        </p:txBody>
      </p:sp>
    </p:spTree>
    <p:extLst>
      <p:ext uri="{BB962C8B-B14F-4D97-AF65-F5344CB8AC3E}">
        <p14:creationId xmlns:p14="http://schemas.microsoft.com/office/powerpoint/2010/main" val="18812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63E46-293B-A627-9CDF-201DE9CC3595}"/>
            </a:ext>
          </a:extLst>
        </p:cNvPr>
        <p:cNvGrpSpPr/>
        <p:nvPr/>
      </p:nvGrpSpPr>
      <p:grpSpPr>
        <a:xfrm>
          <a:off x="0" y="0"/>
          <a:ext cx="0" cy="0"/>
          <a:chOff x="0" y="0"/>
          <a:chExt cx="0" cy="0"/>
        </a:xfrm>
      </p:grpSpPr>
      <p:sp>
        <p:nvSpPr>
          <p:cNvPr id="4" name="Picture Placeholder 5">
            <a:extLst>
              <a:ext uri="{FF2B5EF4-FFF2-40B4-BE49-F238E27FC236}">
                <a16:creationId xmlns:a16="http://schemas.microsoft.com/office/drawing/2014/main" id="{020123C1-5EEE-C97F-9A3B-CF13B4BA7EDF}"/>
              </a:ext>
            </a:extLst>
          </p:cNvPr>
          <p:cNvSpPr>
            <a:spLocks noGrp="1"/>
          </p:cNvSpPr>
          <p:nvPr>
            <p:ph type="pic" sz="quarter" idx="13"/>
          </p:nvPr>
        </p:nvSpPr>
        <p:spPr>
          <a:xfrm>
            <a:off x="1" y="-14859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endParaRPr lang="en-US"/>
          </a:p>
        </p:txBody>
      </p:sp>
      <p:sp>
        <p:nvSpPr>
          <p:cNvPr id="2" name="Title 1">
            <a:extLst>
              <a:ext uri="{FF2B5EF4-FFF2-40B4-BE49-F238E27FC236}">
                <a16:creationId xmlns:a16="http://schemas.microsoft.com/office/drawing/2014/main" id="{16DAFCF3-AEB6-D245-2CDF-3940045C4E8A}"/>
              </a:ext>
            </a:extLst>
          </p:cNvPr>
          <p:cNvSpPr>
            <a:spLocks noGrp="1"/>
          </p:cNvSpPr>
          <p:nvPr>
            <p:ph type="title"/>
          </p:nvPr>
        </p:nvSpPr>
        <p:spPr>
          <a:xfrm>
            <a:off x="612774" y="320040"/>
            <a:ext cx="10497186" cy="932688"/>
          </a:xfrm>
        </p:spPr>
        <p:txBody>
          <a:bodyPr>
            <a:normAutofit/>
          </a:bodyPr>
          <a:lstStyle/>
          <a:p>
            <a:pPr algn="ctr"/>
            <a:r>
              <a:rPr lang="en-US" dirty="0"/>
              <a:t>Local Ministry Adjustments</a:t>
            </a:r>
            <a:br>
              <a:rPr lang="en-US" dirty="0"/>
            </a:br>
            <a:r>
              <a:rPr lang="en-US" sz="1600" dirty="0"/>
              <a:t>Sketch out a prioritized plan to address the areas you highlighted in the previous slide</a:t>
            </a:r>
          </a:p>
        </p:txBody>
      </p:sp>
      <p:sp>
        <p:nvSpPr>
          <p:cNvPr id="3" name="Content Placeholder 2">
            <a:extLst>
              <a:ext uri="{FF2B5EF4-FFF2-40B4-BE49-F238E27FC236}">
                <a16:creationId xmlns:a16="http://schemas.microsoft.com/office/drawing/2014/main" id="{78B0220E-1000-0D98-BB3D-9A12336E3F73}"/>
              </a:ext>
            </a:extLst>
          </p:cNvPr>
          <p:cNvSpPr>
            <a:spLocks noGrp="1"/>
          </p:cNvSpPr>
          <p:nvPr>
            <p:ph sz="quarter" idx="14"/>
          </p:nvPr>
        </p:nvSpPr>
        <p:spPr>
          <a:xfrm>
            <a:off x="971550" y="1588770"/>
            <a:ext cx="10675620" cy="4949190"/>
          </a:xfrm>
        </p:spPr>
        <p:txBody>
          <a:bodyPr>
            <a:noAutofit/>
          </a:bodyPr>
          <a:lstStyle/>
          <a:p>
            <a:pPr marL="342900" indent="-342900">
              <a:spcBef>
                <a:spcPts val="1800"/>
              </a:spcBef>
              <a:buFont typeface="Wingdings" panose="05000000000000000000" pitchFamily="2" charset="2"/>
              <a:buChar char="v"/>
            </a:pPr>
            <a:r>
              <a:rPr lang="en-US" sz="2400" dirty="0"/>
              <a:t>Issue_____________________________________________________________</a:t>
            </a:r>
          </a:p>
          <a:p>
            <a:pPr marL="342900" indent="-342900">
              <a:spcBef>
                <a:spcPts val="1800"/>
              </a:spcBef>
              <a:buFont typeface="Wingdings" panose="05000000000000000000" pitchFamily="2" charset="2"/>
              <a:buChar char="v"/>
            </a:pPr>
            <a:r>
              <a:rPr lang="en-US" sz="2400" dirty="0"/>
              <a:t>Appropriate group to address the issue _______________________</a:t>
            </a:r>
          </a:p>
          <a:p>
            <a:pPr marL="342900" indent="-342900">
              <a:spcBef>
                <a:spcPts val="1800"/>
              </a:spcBef>
              <a:buFont typeface="Wingdings" panose="05000000000000000000" pitchFamily="2" charset="2"/>
              <a:buChar char="v"/>
            </a:pPr>
            <a:r>
              <a:rPr lang="en-US" sz="2400" dirty="0"/>
              <a:t>Rationale for improvement _____________________________________</a:t>
            </a:r>
          </a:p>
          <a:p>
            <a:pPr>
              <a:spcBef>
                <a:spcPts val="1800"/>
              </a:spcBef>
            </a:pPr>
            <a:r>
              <a:rPr lang="en-US" sz="2400" dirty="0"/>
              <a:t>     __________________________________________________________________</a:t>
            </a:r>
          </a:p>
          <a:p>
            <a:pPr marL="342900" indent="-342900">
              <a:spcBef>
                <a:spcPts val="1800"/>
              </a:spcBef>
              <a:buFont typeface="Wingdings" panose="05000000000000000000" pitchFamily="2" charset="2"/>
              <a:buChar char="v"/>
            </a:pPr>
            <a:r>
              <a:rPr lang="en-US" sz="2400" dirty="0"/>
              <a:t>Desired outcome________________________________________________</a:t>
            </a:r>
          </a:p>
          <a:p>
            <a:pPr marL="342900" indent="-342900">
              <a:spcBef>
                <a:spcPts val="1800"/>
              </a:spcBef>
              <a:buFont typeface="Wingdings" panose="05000000000000000000" pitchFamily="2" charset="2"/>
              <a:buChar char="v"/>
            </a:pPr>
            <a:r>
              <a:rPr lang="en-US" sz="2400" dirty="0"/>
              <a:t>Process to communicate the adjustment plan__________________</a:t>
            </a:r>
          </a:p>
          <a:p>
            <a:pPr>
              <a:spcBef>
                <a:spcPts val="1800"/>
              </a:spcBef>
            </a:pPr>
            <a:r>
              <a:rPr lang="en-US" sz="2400" dirty="0"/>
              <a:t>     __________________________________________________________________</a:t>
            </a:r>
          </a:p>
          <a:p>
            <a:pPr marL="342900" indent="-342900">
              <a:spcBef>
                <a:spcPts val="1800"/>
              </a:spcBef>
              <a:buFont typeface="Wingdings" panose="05000000000000000000" pitchFamily="2" charset="2"/>
              <a:buChar char="q"/>
            </a:pPr>
            <a:endParaRPr lang="en-US" sz="2400" dirty="0"/>
          </a:p>
        </p:txBody>
      </p:sp>
    </p:spTree>
    <p:extLst>
      <p:ext uri="{BB962C8B-B14F-4D97-AF65-F5344CB8AC3E}">
        <p14:creationId xmlns:p14="http://schemas.microsoft.com/office/powerpoint/2010/main" val="1108211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3DB0B-20D8-7227-475B-CFAC32F7185D}"/>
            </a:ext>
          </a:extLst>
        </p:cNvPr>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D218368-B400-35A1-8987-D49D31299280}"/>
              </a:ext>
            </a:extLst>
          </p:cNvPr>
          <p:cNvSpPr>
            <a:spLocks noGrp="1"/>
          </p:cNvSpPr>
          <p:nvPr>
            <p:ph type="pic" sz="quarter" idx="13"/>
          </p:nvPr>
        </p:nvSpPr>
        <p:spPr>
          <a:xfrm>
            <a:off x="1" y="-14859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endParaRPr lang="en-US"/>
          </a:p>
        </p:txBody>
      </p:sp>
      <p:sp>
        <p:nvSpPr>
          <p:cNvPr id="2" name="Title 1">
            <a:extLst>
              <a:ext uri="{FF2B5EF4-FFF2-40B4-BE49-F238E27FC236}">
                <a16:creationId xmlns:a16="http://schemas.microsoft.com/office/drawing/2014/main" id="{9CEF9ED4-D982-832A-1A3F-58937B866772}"/>
              </a:ext>
            </a:extLst>
          </p:cNvPr>
          <p:cNvSpPr>
            <a:spLocks noGrp="1"/>
          </p:cNvSpPr>
          <p:nvPr>
            <p:ph type="title"/>
          </p:nvPr>
        </p:nvSpPr>
        <p:spPr>
          <a:xfrm>
            <a:off x="612774" y="320040"/>
            <a:ext cx="10497186" cy="932688"/>
          </a:xfrm>
        </p:spPr>
        <p:txBody>
          <a:bodyPr>
            <a:normAutofit/>
          </a:bodyPr>
          <a:lstStyle/>
          <a:p>
            <a:pPr algn="ctr"/>
            <a:r>
              <a:rPr lang="en-US" dirty="0"/>
              <a:t>Local Ministry Adjustments</a:t>
            </a:r>
            <a:br>
              <a:rPr lang="en-US" dirty="0"/>
            </a:br>
            <a:r>
              <a:rPr lang="en-US" sz="1600" dirty="0"/>
              <a:t>Sketch out a prioritized plan to address the areas you highlighted in the previous slide</a:t>
            </a:r>
          </a:p>
        </p:txBody>
      </p:sp>
      <p:sp>
        <p:nvSpPr>
          <p:cNvPr id="3" name="Content Placeholder 2">
            <a:extLst>
              <a:ext uri="{FF2B5EF4-FFF2-40B4-BE49-F238E27FC236}">
                <a16:creationId xmlns:a16="http://schemas.microsoft.com/office/drawing/2014/main" id="{6ACEE7B7-7A3C-C1A7-4B2B-97EB95869000}"/>
              </a:ext>
            </a:extLst>
          </p:cNvPr>
          <p:cNvSpPr>
            <a:spLocks noGrp="1"/>
          </p:cNvSpPr>
          <p:nvPr>
            <p:ph sz="quarter" idx="14"/>
          </p:nvPr>
        </p:nvSpPr>
        <p:spPr>
          <a:xfrm>
            <a:off x="971550" y="1588770"/>
            <a:ext cx="10675620" cy="4949190"/>
          </a:xfrm>
        </p:spPr>
        <p:txBody>
          <a:bodyPr>
            <a:noAutofit/>
          </a:bodyPr>
          <a:lstStyle/>
          <a:p>
            <a:pPr marL="342900" indent="-342900">
              <a:spcBef>
                <a:spcPts val="1800"/>
              </a:spcBef>
              <a:buFont typeface="Wingdings" panose="05000000000000000000" pitchFamily="2" charset="2"/>
              <a:buChar char="v"/>
            </a:pPr>
            <a:r>
              <a:rPr lang="en-US" sz="2400" dirty="0"/>
              <a:t>Issue_____________________________________________________________</a:t>
            </a:r>
          </a:p>
          <a:p>
            <a:pPr marL="342900" indent="-342900">
              <a:spcBef>
                <a:spcPts val="1800"/>
              </a:spcBef>
              <a:buFont typeface="Wingdings" panose="05000000000000000000" pitchFamily="2" charset="2"/>
              <a:buChar char="v"/>
            </a:pPr>
            <a:r>
              <a:rPr lang="en-US" sz="2400" dirty="0"/>
              <a:t>Appropriate group to address the issue _______________________</a:t>
            </a:r>
          </a:p>
          <a:p>
            <a:pPr marL="342900" indent="-342900">
              <a:spcBef>
                <a:spcPts val="1800"/>
              </a:spcBef>
              <a:buFont typeface="Wingdings" panose="05000000000000000000" pitchFamily="2" charset="2"/>
              <a:buChar char="v"/>
            </a:pPr>
            <a:r>
              <a:rPr lang="en-US" sz="2400" dirty="0"/>
              <a:t>Rationale for improvement _____________________________________</a:t>
            </a:r>
          </a:p>
          <a:p>
            <a:pPr>
              <a:spcBef>
                <a:spcPts val="1800"/>
              </a:spcBef>
            </a:pPr>
            <a:r>
              <a:rPr lang="en-US" sz="2400" dirty="0"/>
              <a:t>     __________________________________________________________________</a:t>
            </a:r>
          </a:p>
          <a:p>
            <a:pPr marL="342900" indent="-342900">
              <a:spcBef>
                <a:spcPts val="1800"/>
              </a:spcBef>
              <a:buFont typeface="Wingdings" panose="05000000000000000000" pitchFamily="2" charset="2"/>
              <a:buChar char="v"/>
            </a:pPr>
            <a:r>
              <a:rPr lang="en-US" sz="2400" dirty="0"/>
              <a:t>Desired outcome________________________________________________</a:t>
            </a:r>
          </a:p>
          <a:p>
            <a:pPr marL="342900" indent="-342900">
              <a:spcBef>
                <a:spcPts val="1800"/>
              </a:spcBef>
              <a:buFont typeface="Wingdings" panose="05000000000000000000" pitchFamily="2" charset="2"/>
              <a:buChar char="v"/>
            </a:pPr>
            <a:r>
              <a:rPr lang="en-US" sz="2400" dirty="0"/>
              <a:t>Process to communicate the adjustment plan__________________</a:t>
            </a:r>
          </a:p>
          <a:p>
            <a:pPr>
              <a:spcBef>
                <a:spcPts val="1800"/>
              </a:spcBef>
            </a:pPr>
            <a:r>
              <a:rPr lang="en-US" sz="2400" dirty="0"/>
              <a:t>     __________________________________________________________________</a:t>
            </a:r>
          </a:p>
          <a:p>
            <a:pPr marL="342900" indent="-342900">
              <a:spcBef>
                <a:spcPts val="1800"/>
              </a:spcBef>
              <a:buFont typeface="Wingdings" panose="05000000000000000000" pitchFamily="2" charset="2"/>
              <a:buChar char="q"/>
            </a:pPr>
            <a:endParaRPr lang="en-US" sz="2400" dirty="0"/>
          </a:p>
        </p:txBody>
      </p:sp>
    </p:spTree>
    <p:extLst>
      <p:ext uri="{BB962C8B-B14F-4D97-AF65-F5344CB8AC3E}">
        <p14:creationId xmlns:p14="http://schemas.microsoft.com/office/powerpoint/2010/main" val="217926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A3A44-29E4-81AB-12B0-9921F39A3103}"/>
            </a:ext>
          </a:extLst>
        </p:cNvPr>
        <p:cNvGrpSpPr/>
        <p:nvPr/>
      </p:nvGrpSpPr>
      <p:grpSpPr>
        <a:xfrm>
          <a:off x="0" y="0"/>
          <a:ext cx="0" cy="0"/>
          <a:chOff x="0" y="0"/>
          <a:chExt cx="0" cy="0"/>
        </a:xfrm>
      </p:grpSpPr>
      <p:sp>
        <p:nvSpPr>
          <p:cNvPr id="4" name="Picture Placeholder 5">
            <a:extLst>
              <a:ext uri="{FF2B5EF4-FFF2-40B4-BE49-F238E27FC236}">
                <a16:creationId xmlns:a16="http://schemas.microsoft.com/office/drawing/2014/main" id="{D6AAB2DC-748F-DE88-F00E-5BCB7E250D5D}"/>
              </a:ext>
            </a:extLst>
          </p:cNvPr>
          <p:cNvSpPr>
            <a:spLocks noGrp="1"/>
          </p:cNvSpPr>
          <p:nvPr>
            <p:ph type="pic" sz="quarter" idx="13"/>
          </p:nvPr>
        </p:nvSpPr>
        <p:spPr>
          <a:xfrm>
            <a:off x="1" y="-14859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endParaRPr lang="en-US"/>
          </a:p>
        </p:txBody>
      </p:sp>
      <p:sp>
        <p:nvSpPr>
          <p:cNvPr id="2" name="Title 1">
            <a:extLst>
              <a:ext uri="{FF2B5EF4-FFF2-40B4-BE49-F238E27FC236}">
                <a16:creationId xmlns:a16="http://schemas.microsoft.com/office/drawing/2014/main" id="{782F207C-C463-715B-0D09-3EFB587A3CFE}"/>
              </a:ext>
            </a:extLst>
          </p:cNvPr>
          <p:cNvSpPr>
            <a:spLocks noGrp="1"/>
          </p:cNvSpPr>
          <p:nvPr>
            <p:ph type="title"/>
          </p:nvPr>
        </p:nvSpPr>
        <p:spPr>
          <a:xfrm>
            <a:off x="612774" y="320040"/>
            <a:ext cx="10497186" cy="932688"/>
          </a:xfrm>
        </p:spPr>
        <p:txBody>
          <a:bodyPr>
            <a:normAutofit/>
          </a:bodyPr>
          <a:lstStyle/>
          <a:p>
            <a:pPr algn="ctr"/>
            <a:r>
              <a:rPr lang="en-US" dirty="0"/>
              <a:t>Local Ministry Adjustments</a:t>
            </a:r>
            <a:br>
              <a:rPr lang="en-US" dirty="0"/>
            </a:br>
            <a:r>
              <a:rPr lang="en-US" sz="1600" dirty="0"/>
              <a:t>Sketch out a prioritized plan to address the areas you highlighted in the previous slide</a:t>
            </a:r>
          </a:p>
        </p:txBody>
      </p:sp>
      <p:sp>
        <p:nvSpPr>
          <p:cNvPr id="3" name="Content Placeholder 2">
            <a:extLst>
              <a:ext uri="{FF2B5EF4-FFF2-40B4-BE49-F238E27FC236}">
                <a16:creationId xmlns:a16="http://schemas.microsoft.com/office/drawing/2014/main" id="{512EE4F8-8095-EA64-5990-C5F1A3B55719}"/>
              </a:ext>
            </a:extLst>
          </p:cNvPr>
          <p:cNvSpPr>
            <a:spLocks noGrp="1"/>
          </p:cNvSpPr>
          <p:nvPr>
            <p:ph sz="quarter" idx="14"/>
          </p:nvPr>
        </p:nvSpPr>
        <p:spPr>
          <a:xfrm>
            <a:off x="971550" y="1588770"/>
            <a:ext cx="10675620" cy="4949190"/>
          </a:xfrm>
        </p:spPr>
        <p:txBody>
          <a:bodyPr>
            <a:noAutofit/>
          </a:bodyPr>
          <a:lstStyle/>
          <a:p>
            <a:pPr marL="342900" indent="-342900">
              <a:spcBef>
                <a:spcPts val="1800"/>
              </a:spcBef>
              <a:buFont typeface="Wingdings" panose="05000000000000000000" pitchFamily="2" charset="2"/>
              <a:buChar char="v"/>
            </a:pPr>
            <a:r>
              <a:rPr lang="en-US" sz="2400" dirty="0"/>
              <a:t>Issue_____________________________________________________________</a:t>
            </a:r>
          </a:p>
          <a:p>
            <a:pPr marL="342900" indent="-342900">
              <a:spcBef>
                <a:spcPts val="1800"/>
              </a:spcBef>
              <a:buFont typeface="Wingdings" panose="05000000000000000000" pitchFamily="2" charset="2"/>
              <a:buChar char="v"/>
            </a:pPr>
            <a:r>
              <a:rPr lang="en-US" sz="2400" dirty="0"/>
              <a:t>Appropriate group to address the issue _______________________</a:t>
            </a:r>
          </a:p>
          <a:p>
            <a:pPr marL="342900" indent="-342900">
              <a:spcBef>
                <a:spcPts val="1800"/>
              </a:spcBef>
              <a:buFont typeface="Wingdings" panose="05000000000000000000" pitchFamily="2" charset="2"/>
              <a:buChar char="v"/>
            </a:pPr>
            <a:r>
              <a:rPr lang="en-US" sz="2400" dirty="0"/>
              <a:t>Rationale for improvement _____________________________________</a:t>
            </a:r>
          </a:p>
          <a:p>
            <a:pPr>
              <a:spcBef>
                <a:spcPts val="1800"/>
              </a:spcBef>
            </a:pPr>
            <a:r>
              <a:rPr lang="en-US" sz="2400" dirty="0"/>
              <a:t>     __________________________________________________________________</a:t>
            </a:r>
          </a:p>
          <a:p>
            <a:pPr marL="342900" indent="-342900">
              <a:spcBef>
                <a:spcPts val="1800"/>
              </a:spcBef>
              <a:buFont typeface="Wingdings" panose="05000000000000000000" pitchFamily="2" charset="2"/>
              <a:buChar char="v"/>
            </a:pPr>
            <a:r>
              <a:rPr lang="en-US" sz="2400" dirty="0"/>
              <a:t>Desired outcome________________________________________________</a:t>
            </a:r>
          </a:p>
          <a:p>
            <a:pPr marL="342900" indent="-342900">
              <a:spcBef>
                <a:spcPts val="1800"/>
              </a:spcBef>
              <a:buFont typeface="Wingdings" panose="05000000000000000000" pitchFamily="2" charset="2"/>
              <a:buChar char="v"/>
            </a:pPr>
            <a:r>
              <a:rPr lang="en-US" sz="2400" dirty="0"/>
              <a:t>Process to communicate the adjustment plan__________________</a:t>
            </a:r>
          </a:p>
          <a:p>
            <a:pPr>
              <a:spcBef>
                <a:spcPts val="1800"/>
              </a:spcBef>
            </a:pPr>
            <a:r>
              <a:rPr lang="en-US" sz="2400" dirty="0"/>
              <a:t>     __________________________________________________________________</a:t>
            </a:r>
          </a:p>
          <a:p>
            <a:pPr marL="342900" indent="-342900">
              <a:spcBef>
                <a:spcPts val="1800"/>
              </a:spcBef>
              <a:buFont typeface="Wingdings" panose="05000000000000000000" pitchFamily="2" charset="2"/>
              <a:buChar char="q"/>
            </a:pPr>
            <a:endParaRPr lang="en-US" sz="2400" dirty="0"/>
          </a:p>
        </p:txBody>
      </p:sp>
    </p:spTree>
    <p:extLst>
      <p:ext uri="{BB962C8B-B14F-4D97-AF65-F5344CB8AC3E}">
        <p14:creationId xmlns:p14="http://schemas.microsoft.com/office/powerpoint/2010/main" val="196620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5713F-B143-914D-F85C-07420FC0C8D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1A8F22A-F8E9-EA93-680B-A371FC3525E4}"/>
              </a:ext>
            </a:extLst>
          </p:cNvPr>
          <p:cNvSpPr>
            <a:spLocks noGrp="1"/>
          </p:cNvSpPr>
          <p:nvPr>
            <p:ph type="title"/>
          </p:nvPr>
        </p:nvSpPr>
        <p:spPr>
          <a:xfrm>
            <a:off x="1492758" y="1874520"/>
            <a:ext cx="9354312" cy="3314700"/>
          </a:xfrm>
        </p:spPr>
        <p:txBody>
          <a:bodyPr>
            <a:noAutofit/>
          </a:bodyPr>
          <a:lstStyle/>
          <a:p>
            <a:r>
              <a:rPr lang="en-US" sz="25000" dirty="0"/>
              <a:t>Q &amp; A</a:t>
            </a:r>
          </a:p>
        </p:txBody>
      </p:sp>
    </p:spTree>
    <p:extLst>
      <p:ext uri="{BB962C8B-B14F-4D97-AF65-F5344CB8AC3E}">
        <p14:creationId xmlns:p14="http://schemas.microsoft.com/office/powerpoint/2010/main" val="186915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528A2-5A17-658B-E5FF-90519E96FE1C}"/>
            </a:ext>
          </a:extLst>
        </p:cNvPr>
        <p:cNvGrpSpPr/>
        <p:nvPr/>
      </p:nvGrpSpPr>
      <p:grpSpPr>
        <a:xfrm>
          <a:off x="0" y="0"/>
          <a:ext cx="0" cy="0"/>
          <a:chOff x="0" y="0"/>
          <a:chExt cx="0" cy="0"/>
        </a:xfrm>
      </p:grpSpPr>
      <p:sp>
        <p:nvSpPr>
          <p:cNvPr id="4" name="Picture Placeholder 5">
            <a:extLst>
              <a:ext uri="{FF2B5EF4-FFF2-40B4-BE49-F238E27FC236}">
                <a16:creationId xmlns:a16="http://schemas.microsoft.com/office/drawing/2014/main" id="{F7D69AFE-6019-C911-568A-EF987030D7A1}"/>
              </a:ext>
            </a:extLst>
          </p:cNvPr>
          <p:cNvSpPr>
            <a:spLocks noGrp="1"/>
          </p:cNvSpPr>
          <p:nvPr>
            <p:ph type="pic" sz="quarter" idx="13"/>
          </p:nvPr>
        </p:nvSpPr>
        <p:spPr>
          <a:xfrm>
            <a:off x="1" y="-14859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endParaRPr lang="en-US"/>
          </a:p>
        </p:txBody>
      </p:sp>
      <p:sp>
        <p:nvSpPr>
          <p:cNvPr id="10" name="TextBox 9">
            <a:extLst>
              <a:ext uri="{FF2B5EF4-FFF2-40B4-BE49-F238E27FC236}">
                <a16:creationId xmlns:a16="http://schemas.microsoft.com/office/drawing/2014/main" id="{CDC68255-B77F-B7C4-A2DC-B419FB8B86C8}"/>
              </a:ext>
            </a:extLst>
          </p:cNvPr>
          <p:cNvSpPr txBox="1"/>
          <p:nvPr/>
        </p:nvSpPr>
        <p:spPr>
          <a:xfrm>
            <a:off x="991552" y="1734829"/>
            <a:ext cx="10175557" cy="2079737"/>
          </a:xfrm>
          <a:prstGeom prst="rect">
            <a:avLst/>
          </a:prstGeom>
          <a:noFill/>
        </p:spPr>
        <p:txBody>
          <a:bodyPr wrap="square">
            <a:spAutoFit/>
          </a:bodyPr>
          <a:lstStyle/>
          <a:p>
            <a:pPr marL="0" marR="0">
              <a:lnSpc>
                <a:spcPct val="115000"/>
              </a:lnSpc>
              <a:spcAft>
                <a:spcPts val="800"/>
              </a:spcAft>
              <a:buNone/>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Young Women Are Leaving Church in Unprecedented Numbers - The Survey Center on American Life</a:t>
            </a:r>
            <a:endPar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u="sng" dirty="0">
                <a:hlinkClick r:id="rId4"/>
              </a:rPr>
              <a:t>Why Young Women Are Leaving the Church More Than Ever – RELEVANT</a:t>
            </a:r>
            <a:endParaRPr lang="en-US" u="sng" dirty="0"/>
          </a:p>
          <a:p>
            <a:pPr>
              <a:lnSpc>
                <a:spcPct val="115000"/>
              </a:lnSpc>
              <a:spcAft>
                <a:spcPts val="800"/>
              </a:spcAft>
            </a:pPr>
            <a:r>
              <a:rPr lang="en-US" dirty="0">
                <a:hlinkClick r:id="rId5"/>
              </a:rPr>
              <a:t>Women’s Ministry Webinars – WELS</a:t>
            </a:r>
            <a:endParaRPr lang="en-US" dirty="0"/>
          </a:p>
          <a:p>
            <a:pPr>
              <a:lnSpc>
                <a:spcPct val="115000"/>
              </a:lnSpc>
              <a:spcAft>
                <a:spcPts val="800"/>
              </a:spcAft>
            </a:pPr>
            <a:r>
              <a:rPr lang="en-US" dirty="0">
                <a:hlinkClick r:id="rId6"/>
              </a:rPr>
              <a:t>The Quiet Exodus: Dawn Schulz &amp; Rev. Paul Wendland</a:t>
            </a:r>
            <a:endParaRPr lang="en-US" dirty="0"/>
          </a:p>
          <a:p>
            <a:pPr>
              <a:lnSpc>
                <a:spcPct val="115000"/>
              </a:lnSpc>
              <a:spcAft>
                <a:spcPts val="800"/>
              </a:spcAft>
            </a:pPr>
            <a:r>
              <a:rPr lang="en-US" b="1" kern="100" dirty="0">
                <a:latin typeface="Aptos" panose="020B0004020202020204" pitchFamily="34" charset="0"/>
                <a:ea typeface="Aptos" panose="020B0004020202020204" pitchFamily="34" charset="0"/>
                <a:cs typeface="Times New Roman" panose="02020603050405020304" pitchFamily="18" charset="0"/>
              </a:rPr>
              <a:t>Jon Hein email summary of WELS 2025 Statistical Report data.</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70EA92E5-A13F-12EA-C6BF-E9B2C0498B53}"/>
              </a:ext>
            </a:extLst>
          </p:cNvPr>
          <p:cNvSpPr>
            <a:spLocks noGrp="1"/>
          </p:cNvSpPr>
          <p:nvPr>
            <p:ph type="title"/>
          </p:nvPr>
        </p:nvSpPr>
        <p:spPr>
          <a:xfrm>
            <a:off x="612774" y="320040"/>
            <a:ext cx="10497186" cy="932688"/>
          </a:xfrm>
        </p:spPr>
        <p:txBody>
          <a:bodyPr>
            <a:normAutofit/>
          </a:bodyPr>
          <a:lstStyle/>
          <a:p>
            <a:pPr algn="ctr"/>
            <a:r>
              <a:rPr lang="en-US" dirty="0"/>
              <a:t>Source Material</a:t>
            </a:r>
            <a:endParaRPr lang="en-US" sz="1600" dirty="0"/>
          </a:p>
        </p:txBody>
      </p:sp>
    </p:spTree>
    <p:extLst>
      <p:ext uri="{BB962C8B-B14F-4D97-AF65-F5344CB8AC3E}">
        <p14:creationId xmlns:p14="http://schemas.microsoft.com/office/powerpoint/2010/main" val="194922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44A5-0283-F980-85F3-EE51746FC4CD}"/>
              </a:ext>
            </a:extLst>
          </p:cNvPr>
          <p:cNvSpPr>
            <a:spLocks noGrp="1"/>
          </p:cNvSpPr>
          <p:nvPr>
            <p:ph type="title"/>
          </p:nvPr>
        </p:nvSpPr>
        <p:spPr>
          <a:xfrm>
            <a:off x="612774" y="320040"/>
            <a:ext cx="5296536" cy="932688"/>
          </a:xfrm>
        </p:spPr>
        <p:txBody>
          <a:bodyPr>
            <a:normAutofit fontScale="90000"/>
          </a:bodyPr>
          <a:lstStyle/>
          <a:p>
            <a:pPr algn="ctr"/>
            <a:r>
              <a:rPr lang="en-US" dirty="0"/>
              <a:t>The Current WELS Landscape</a:t>
            </a:r>
          </a:p>
        </p:txBody>
      </p:sp>
      <p:sp>
        <p:nvSpPr>
          <p:cNvPr id="3" name="Content Placeholder 2">
            <a:extLst>
              <a:ext uri="{FF2B5EF4-FFF2-40B4-BE49-F238E27FC236}">
                <a16:creationId xmlns:a16="http://schemas.microsoft.com/office/drawing/2014/main" id="{1A385359-5FD3-D5C8-1467-F7082543AA4C}"/>
              </a:ext>
            </a:extLst>
          </p:cNvPr>
          <p:cNvSpPr>
            <a:spLocks noGrp="1"/>
          </p:cNvSpPr>
          <p:nvPr>
            <p:ph sz="quarter" idx="14"/>
          </p:nvPr>
        </p:nvSpPr>
        <p:spPr>
          <a:xfrm>
            <a:off x="612774" y="1380744"/>
            <a:ext cx="5483226" cy="4983480"/>
          </a:xfrm>
        </p:spPr>
        <p:txBody>
          <a:bodyPr>
            <a:noAutofit/>
          </a:bodyPr>
          <a:lstStyle/>
          <a:p>
            <a:pPr marL="342900" indent="-342900" algn="l" rtl="0" fontAlgn="base">
              <a:lnSpc>
                <a:spcPts val="3375"/>
              </a:lnSpc>
              <a:buFont typeface="Arial" panose="020B0604020202020204" pitchFamily="34" charset="0"/>
              <a:buChar char="•"/>
            </a:pPr>
            <a:r>
              <a:rPr lang="en-US" dirty="0">
                <a:solidFill>
                  <a:srgbClr val="000000"/>
                </a:solidFill>
              </a:rPr>
              <a:t>The number of women who leave the WELS is equal to that of men.</a:t>
            </a:r>
            <a:endParaRPr lang="en-US" b="0" i="0" u="none" strike="noStrike" dirty="0">
              <a:solidFill>
                <a:srgbClr val="000000"/>
              </a:solidFill>
              <a:effectLst/>
            </a:endParaRPr>
          </a:p>
          <a:p>
            <a:pPr marL="342900" indent="-342900" algn="l" rtl="0" fontAlgn="base">
              <a:lnSpc>
                <a:spcPts val="3375"/>
              </a:lnSpc>
              <a:buFont typeface="Arial" panose="020B0604020202020204" pitchFamily="34" charset="0"/>
              <a:buChar char="•"/>
            </a:pPr>
            <a:r>
              <a:rPr lang="en-US" b="0" i="0" u="none" strike="noStrike" dirty="0">
                <a:solidFill>
                  <a:srgbClr val="000000"/>
                </a:solidFill>
                <a:effectLst/>
              </a:rPr>
              <a:t>80% of WELS women ages 18-34 indicate they aren’t using their gifts in any manner to support local congregation ministry.  </a:t>
            </a:r>
            <a:r>
              <a:rPr lang="en-US" dirty="0">
                <a:solidFill>
                  <a:srgbClr val="000000"/>
                </a:solidFill>
              </a:rPr>
              <a:t>(The same is true for men in WELS within this age group)</a:t>
            </a:r>
          </a:p>
          <a:p>
            <a:pPr marL="342900" indent="-342900" algn="l" rtl="0" fontAlgn="base">
              <a:lnSpc>
                <a:spcPts val="3375"/>
              </a:lnSpc>
              <a:buFont typeface="Arial" panose="020B0604020202020204" pitchFamily="34" charset="0"/>
              <a:buChar char="•"/>
            </a:pPr>
            <a:r>
              <a:rPr lang="en-US" dirty="0">
                <a:solidFill>
                  <a:srgbClr val="000000"/>
                </a:solidFill>
              </a:rPr>
              <a:t>Surveys indicate m</a:t>
            </a:r>
            <a:r>
              <a:rPr lang="en-US" b="0" i="0" u="none" strike="noStrike" dirty="0">
                <a:solidFill>
                  <a:srgbClr val="000000"/>
                </a:solidFill>
                <a:effectLst/>
              </a:rPr>
              <a:t>any WELS Women </a:t>
            </a:r>
            <a:r>
              <a:rPr lang="en-US" dirty="0">
                <a:solidFill>
                  <a:srgbClr val="000000"/>
                </a:solidFill>
              </a:rPr>
              <a:t>feel there is ambiguity regarding roles in which they may serve without violating Scripture.</a:t>
            </a:r>
            <a:endParaRPr lang="en-US" b="0" i="0" u="none" strike="noStrike" dirty="0">
              <a:solidFill>
                <a:srgbClr val="000000"/>
              </a:solidFill>
              <a:effectLst/>
            </a:endParaRPr>
          </a:p>
          <a:p>
            <a:pPr marL="0" indent="0" algn="l" rtl="0" fontAlgn="base">
              <a:lnSpc>
                <a:spcPts val="3375"/>
              </a:lnSpc>
              <a:buNone/>
            </a:pPr>
            <a:endParaRPr lang="en-US" b="0" i="0" dirty="0">
              <a:solidFill>
                <a:srgbClr val="000000"/>
              </a:solidFill>
              <a:effectLst/>
            </a:endParaRPr>
          </a:p>
        </p:txBody>
      </p:sp>
      <p:pic>
        <p:nvPicPr>
          <p:cNvPr id="5" name="Picture Placeholder 4" descr="A person standing in an office">
            <a:extLst>
              <a:ext uri="{FF2B5EF4-FFF2-40B4-BE49-F238E27FC236}">
                <a16:creationId xmlns:a16="http://schemas.microsoft.com/office/drawing/2014/main" id="{2E5B50B9-E58D-93E5-6072-B20B89B7A7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p:blipFill>
        <p:spPr>
          <a:xfrm>
            <a:off x="6617970" y="0"/>
            <a:ext cx="5574029" cy="6858000"/>
          </a:xfrm>
          <a:prstGeom prst="rect">
            <a:avLst/>
          </a:prstGeom>
        </p:spPr>
      </p:pic>
    </p:spTree>
    <p:extLst>
      <p:ext uri="{BB962C8B-B14F-4D97-AF65-F5344CB8AC3E}">
        <p14:creationId xmlns:p14="http://schemas.microsoft.com/office/powerpoint/2010/main" val="331345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37060-065A-371B-FF83-F23CAE78F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F15D2-FB66-A95C-B22B-8271F3DA0FF9}"/>
              </a:ext>
            </a:extLst>
          </p:cNvPr>
          <p:cNvSpPr>
            <a:spLocks noGrp="1"/>
          </p:cNvSpPr>
          <p:nvPr>
            <p:ph type="title"/>
          </p:nvPr>
        </p:nvSpPr>
        <p:spPr>
          <a:xfrm>
            <a:off x="612774" y="320040"/>
            <a:ext cx="5296536" cy="932688"/>
          </a:xfrm>
        </p:spPr>
        <p:txBody>
          <a:bodyPr>
            <a:normAutofit fontScale="90000"/>
          </a:bodyPr>
          <a:lstStyle/>
          <a:p>
            <a:pPr algn="ctr"/>
            <a:r>
              <a:rPr lang="en-US" dirty="0"/>
              <a:t>The Current WELS Landscape</a:t>
            </a:r>
          </a:p>
        </p:txBody>
      </p:sp>
      <p:sp>
        <p:nvSpPr>
          <p:cNvPr id="3" name="Content Placeholder 2">
            <a:extLst>
              <a:ext uri="{FF2B5EF4-FFF2-40B4-BE49-F238E27FC236}">
                <a16:creationId xmlns:a16="http://schemas.microsoft.com/office/drawing/2014/main" id="{B8CEE8A0-0757-E738-8E65-BD4DBAB39D39}"/>
              </a:ext>
            </a:extLst>
          </p:cNvPr>
          <p:cNvSpPr>
            <a:spLocks noGrp="1"/>
          </p:cNvSpPr>
          <p:nvPr>
            <p:ph sz="quarter" idx="14"/>
          </p:nvPr>
        </p:nvSpPr>
        <p:spPr>
          <a:xfrm>
            <a:off x="342900" y="1380744"/>
            <a:ext cx="5753100" cy="4983480"/>
          </a:xfrm>
        </p:spPr>
        <p:txBody>
          <a:bodyPr>
            <a:noAutofit/>
          </a:bodyPr>
          <a:lstStyle/>
          <a:p>
            <a:pPr marL="342900" indent="-342900" algn="l" rtl="0" fontAlgn="base">
              <a:lnSpc>
                <a:spcPts val="3375"/>
              </a:lnSpc>
              <a:buFont typeface="Arial" panose="020B0604020202020204" pitchFamily="34" charset="0"/>
              <a:buChar char="•"/>
            </a:pPr>
            <a:r>
              <a:rPr lang="en-US" dirty="0">
                <a:solidFill>
                  <a:srgbClr val="000000"/>
                </a:solidFill>
              </a:rPr>
              <a:t>WELS Women often feel their gifts and input are being under utilized for ministry in areas beyond traditional roles that don’t involve the exercise of authority over men.</a:t>
            </a:r>
          </a:p>
          <a:p>
            <a:pPr marL="342900" indent="-342900" algn="l" rtl="0" fontAlgn="base">
              <a:lnSpc>
                <a:spcPts val="3375"/>
              </a:lnSpc>
              <a:buFont typeface="Arial" panose="020B0604020202020204" pitchFamily="34" charset="0"/>
              <a:buChar char="•"/>
            </a:pPr>
            <a:r>
              <a:rPr lang="en-US" b="0" i="0" u="none" strike="noStrike" dirty="0">
                <a:solidFill>
                  <a:srgbClr val="000000"/>
                </a:solidFill>
                <a:effectLst/>
              </a:rPr>
              <a:t>WELS </a:t>
            </a:r>
            <a:r>
              <a:rPr lang="en-US" dirty="0">
                <a:solidFill>
                  <a:srgbClr val="000000"/>
                </a:solidFill>
              </a:rPr>
              <a:t>w</a:t>
            </a:r>
            <a:r>
              <a:rPr lang="en-US" b="0" i="0" u="none" strike="noStrike" dirty="0">
                <a:solidFill>
                  <a:srgbClr val="000000"/>
                </a:solidFill>
                <a:effectLst/>
              </a:rPr>
              <a:t>omen </a:t>
            </a:r>
            <a:r>
              <a:rPr lang="en-US" dirty="0">
                <a:solidFill>
                  <a:srgbClr val="000000"/>
                </a:solidFill>
              </a:rPr>
              <a:t>are often left with the impression their service in the kingdom is valued less than the service of men.</a:t>
            </a:r>
          </a:p>
          <a:p>
            <a:pPr marL="342900" indent="-342900" fontAlgn="base">
              <a:lnSpc>
                <a:spcPts val="3375"/>
              </a:lnSpc>
              <a:buFont typeface="Arial" panose="020B0604020202020204" pitchFamily="34" charset="0"/>
              <a:buChar char="•"/>
            </a:pPr>
            <a:r>
              <a:rPr lang="en-US" dirty="0"/>
              <a:t>Women frequently report longing for </a:t>
            </a:r>
            <a:r>
              <a:rPr lang="en-US" b="1" dirty="0"/>
              <a:t>deeper relational connection</a:t>
            </a:r>
            <a:r>
              <a:rPr lang="en-US" dirty="0"/>
              <a:t>, mentoring, and support structures within congregations.</a:t>
            </a:r>
          </a:p>
          <a:p>
            <a:pPr algn="l" rtl="0" fontAlgn="base">
              <a:lnSpc>
                <a:spcPts val="3375"/>
              </a:lnSpc>
            </a:pPr>
            <a:endParaRPr lang="en-US" b="0" i="0" u="none" strike="noStrike" dirty="0">
              <a:solidFill>
                <a:srgbClr val="000000"/>
              </a:solidFill>
              <a:effectLst/>
            </a:endParaRPr>
          </a:p>
          <a:p>
            <a:pPr marL="0" indent="0" algn="l" rtl="0" fontAlgn="base">
              <a:lnSpc>
                <a:spcPts val="3375"/>
              </a:lnSpc>
              <a:buNone/>
            </a:pPr>
            <a:endParaRPr lang="en-US" b="0" i="0" dirty="0">
              <a:solidFill>
                <a:srgbClr val="000000"/>
              </a:solidFill>
              <a:effectLst/>
            </a:endParaRPr>
          </a:p>
        </p:txBody>
      </p:sp>
      <p:pic>
        <p:nvPicPr>
          <p:cNvPr id="5" name="Picture Placeholder 4" descr="A person standing in an office">
            <a:extLst>
              <a:ext uri="{FF2B5EF4-FFF2-40B4-BE49-F238E27FC236}">
                <a16:creationId xmlns:a16="http://schemas.microsoft.com/office/drawing/2014/main" id="{950DEED1-E0D0-44E7-8C99-9F6B62EDA9E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a:xfrm>
            <a:off x="6617970" y="0"/>
            <a:ext cx="5574029" cy="6858000"/>
          </a:xfrm>
          <a:prstGeom prst="rect">
            <a:avLst/>
          </a:prstGeom>
        </p:spPr>
      </p:pic>
    </p:spTree>
    <p:extLst>
      <p:ext uri="{BB962C8B-B14F-4D97-AF65-F5344CB8AC3E}">
        <p14:creationId xmlns:p14="http://schemas.microsoft.com/office/powerpoint/2010/main" val="398929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EEF1-9217-1212-6F87-E9924E829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F62F7-FCEC-B977-01BF-60C03DB98544}"/>
              </a:ext>
            </a:extLst>
          </p:cNvPr>
          <p:cNvSpPr>
            <a:spLocks noGrp="1"/>
          </p:cNvSpPr>
          <p:nvPr>
            <p:ph type="title"/>
          </p:nvPr>
        </p:nvSpPr>
        <p:spPr>
          <a:xfrm>
            <a:off x="612774" y="320040"/>
            <a:ext cx="5296536" cy="932688"/>
          </a:xfrm>
        </p:spPr>
        <p:txBody>
          <a:bodyPr>
            <a:normAutofit fontScale="90000"/>
          </a:bodyPr>
          <a:lstStyle/>
          <a:p>
            <a:pPr algn="ctr"/>
            <a:r>
              <a:rPr lang="en-US" dirty="0"/>
              <a:t>The Current WELS Landscape</a:t>
            </a:r>
          </a:p>
        </p:txBody>
      </p:sp>
      <p:sp>
        <p:nvSpPr>
          <p:cNvPr id="3" name="Content Placeholder 2">
            <a:extLst>
              <a:ext uri="{FF2B5EF4-FFF2-40B4-BE49-F238E27FC236}">
                <a16:creationId xmlns:a16="http://schemas.microsoft.com/office/drawing/2014/main" id="{3BE6CD8F-50D6-3CD9-E769-4123E75E49D1}"/>
              </a:ext>
            </a:extLst>
          </p:cNvPr>
          <p:cNvSpPr>
            <a:spLocks noGrp="1"/>
          </p:cNvSpPr>
          <p:nvPr>
            <p:ph sz="quarter" idx="14"/>
          </p:nvPr>
        </p:nvSpPr>
        <p:spPr>
          <a:xfrm>
            <a:off x="342900" y="1380744"/>
            <a:ext cx="5753100" cy="4983480"/>
          </a:xfrm>
        </p:spPr>
        <p:txBody>
          <a:bodyPr>
            <a:noAutofit/>
          </a:bodyPr>
          <a:lstStyle/>
          <a:p>
            <a:pPr marL="342900" indent="-342900">
              <a:buFont typeface="Arial" panose="020B0604020202020204" pitchFamily="34" charset="0"/>
              <a:buChar char="•"/>
            </a:pPr>
            <a:r>
              <a:rPr lang="en-US" dirty="0"/>
              <a:t>Some WELS women report that service opportunities are communicated in ways that emphasize </a:t>
            </a:r>
            <a:r>
              <a:rPr lang="en-US" b="1" dirty="0"/>
              <a:t>what women may not do</a:t>
            </a:r>
            <a:r>
              <a:rPr lang="en-US" dirty="0"/>
              <a:t>, rather than positively articulating </a:t>
            </a:r>
            <a:r>
              <a:rPr lang="en-US" b="1" dirty="0"/>
              <a:t>what they  may and are encouraged to do</a:t>
            </a:r>
            <a:r>
              <a:rPr lang="en-US" dirty="0"/>
              <a:t>.</a:t>
            </a:r>
          </a:p>
          <a:p>
            <a:pPr marL="342900" indent="-342900">
              <a:buFont typeface="Arial" panose="020B0604020202020204" pitchFamily="34" charset="0"/>
              <a:buChar char="•"/>
            </a:pPr>
            <a:r>
              <a:rPr lang="en-US" dirty="0"/>
              <a:t>Many WELS women find deep fulfillment in women’s Bible studies, LWMS, and service roles which they are able to make wholly their own.</a:t>
            </a:r>
          </a:p>
          <a:p>
            <a:pPr marL="342900" indent="-342900">
              <a:buFont typeface="Arial" panose="020B0604020202020204" pitchFamily="34" charset="0"/>
              <a:buChar char="•"/>
            </a:pPr>
            <a:r>
              <a:rPr lang="en-US" dirty="0"/>
              <a:t>The majority of WELS Women want men to lead in a sacrificial Christ-like way.</a:t>
            </a:r>
            <a:endParaRPr lang="en-US" b="0" i="0" u="none" strike="noStrike" dirty="0">
              <a:solidFill>
                <a:srgbClr val="000000"/>
              </a:solidFill>
              <a:effectLst/>
            </a:endParaRPr>
          </a:p>
          <a:p>
            <a:pPr marL="0" indent="0" algn="l" rtl="0" fontAlgn="base">
              <a:lnSpc>
                <a:spcPts val="3375"/>
              </a:lnSpc>
              <a:buNone/>
            </a:pPr>
            <a:endParaRPr lang="en-US" b="0" i="0" dirty="0">
              <a:solidFill>
                <a:srgbClr val="000000"/>
              </a:solidFill>
              <a:effectLst/>
            </a:endParaRPr>
          </a:p>
        </p:txBody>
      </p:sp>
      <p:pic>
        <p:nvPicPr>
          <p:cNvPr id="5" name="Picture Placeholder 4" descr="A person standing in an office">
            <a:extLst>
              <a:ext uri="{FF2B5EF4-FFF2-40B4-BE49-F238E27FC236}">
                <a16:creationId xmlns:a16="http://schemas.microsoft.com/office/drawing/2014/main" id="{F237D6C8-2342-BC95-223A-83976D2B04F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a:xfrm>
            <a:off x="6617970" y="0"/>
            <a:ext cx="5574029" cy="6858000"/>
          </a:xfrm>
          <a:prstGeom prst="rect">
            <a:avLst/>
          </a:prstGeom>
        </p:spPr>
      </p:pic>
    </p:spTree>
    <p:extLst>
      <p:ext uri="{BB962C8B-B14F-4D97-AF65-F5344CB8AC3E}">
        <p14:creationId xmlns:p14="http://schemas.microsoft.com/office/powerpoint/2010/main" val="10703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85D2-EAC4-016F-297B-156929F89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EE74F-4532-86C7-CD4C-4629249665CF}"/>
              </a:ext>
            </a:extLst>
          </p:cNvPr>
          <p:cNvSpPr>
            <a:spLocks noGrp="1"/>
          </p:cNvSpPr>
          <p:nvPr>
            <p:ph type="title"/>
          </p:nvPr>
        </p:nvSpPr>
        <p:spPr>
          <a:xfrm>
            <a:off x="612774" y="320040"/>
            <a:ext cx="5296536" cy="932688"/>
          </a:xfrm>
        </p:spPr>
        <p:txBody>
          <a:bodyPr>
            <a:normAutofit fontScale="90000"/>
          </a:bodyPr>
          <a:lstStyle/>
          <a:p>
            <a:pPr algn="ctr"/>
            <a:r>
              <a:rPr lang="en-US" dirty="0"/>
              <a:t>The Current WELS Landscape</a:t>
            </a:r>
          </a:p>
        </p:txBody>
      </p:sp>
      <p:sp>
        <p:nvSpPr>
          <p:cNvPr id="3" name="Content Placeholder 2">
            <a:extLst>
              <a:ext uri="{FF2B5EF4-FFF2-40B4-BE49-F238E27FC236}">
                <a16:creationId xmlns:a16="http://schemas.microsoft.com/office/drawing/2014/main" id="{1AD0A2D4-7C08-147E-FD79-B7F27040A92F}"/>
              </a:ext>
            </a:extLst>
          </p:cNvPr>
          <p:cNvSpPr>
            <a:spLocks noGrp="1"/>
          </p:cNvSpPr>
          <p:nvPr>
            <p:ph sz="quarter" idx="14"/>
          </p:nvPr>
        </p:nvSpPr>
        <p:spPr>
          <a:xfrm>
            <a:off x="342900" y="1380744"/>
            <a:ext cx="5753100" cy="4983480"/>
          </a:xfrm>
        </p:spPr>
        <p:txBody>
          <a:bodyPr>
            <a:noAutofit/>
          </a:bodyPr>
          <a:lstStyle/>
          <a:p>
            <a:pPr marL="342900" indent="-342900">
              <a:buFont typeface="Arial" panose="020B0604020202020204" pitchFamily="34" charset="0"/>
              <a:buChar char="•"/>
            </a:pPr>
            <a:r>
              <a:rPr lang="en-US" dirty="0"/>
              <a:t>WELS women aren’t looking to supplant the divinely established male headship role.  They are looking to be enabled and respected in their helper role.</a:t>
            </a:r>
          </a:p>
        </p:txBody>
      </p:sp>
      <p:pic>
        <p:nvPicPr>
          <p:cNvPr id="5" name="Picture Placeholder 4" descr="A person standing in an office">
            <a:extLst>
              <a:ext uri="{FF2B5EF4-FFF2-40B4-BE49-F238E27FC236}">
                <a16:creationId xmlns:a16="http://schemas.microsoft.com/office/drawing/2014/main" id="{2D2641DD-6926-1F06-4252-09CD6BE481F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a:xfrm>
            <a:off x="6617970" y="0"/>
            <a:ext cx="5574029" cy="6858000"/>
          </a:xfrm>
          <a:prstGeom prst="rect">
            <a:avLst/>
          </a:prstGeom>
        </p:spPr>
      </p:pic>
    </p:spTree>
    <p:extLst>
      <p:ext uri="{BB962C8B-B14F-4D97-AF65-F5344CB8AC3E}">
        <p14:creationId xmlns:p14="http://schemas.microsoft.com/office/powerpoint/2010/main" val="109721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6A26B-B4EE-5F13-BAB3-0250819812CB}"/>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2F7E331-6663-A186-817C-399E8C6C7802}"/>
              </a:ext>
            </a:extLst>
          </p:cNvPr>
          <p:cNvSpPr>
            <a:spLocks noGrp="1"/>
          </p:cNvSpPr>
          <p:nvPr>
            <p:ph type="pic" sz="quarter" idx="13"/>
          </p:nvPr>
        </p:nvSpPr>
        <p:spPr>
          <a:xfrm>
            <a:off x="1" y="-13716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Rectangle 7">
            <a:extLst>
              <a:ext uri="{FF2B5EF4-FFF2-40B4-BE49-F238E27FC236}">
                <a16:creationId xmlns:a16="http://schemas.microsoft.com/office/drawing/2014/main" id="{66684C45-7708-8169-AE95-FE0CD50CDE58}"/>
              </a:ext>
            </a:extLst>
          </p:cNvPr>
          <p:cNvSpPr/>
          <p:nvPr/>
        </p:nvSpPr>
        <p:spPr>
          <a:xfrm>
            <a:off x="0" y="-160020"/>
            <a:ext cx="12192000" cy="7018020"/>
          </a:xfrm>
          <a:prstGeom prst="rect">
            <a:avLst/>
          </a:prstGeom>
          <a:noFill/>
          <a:ln>
            <a:solidFill>
              <a:schemeClr val="bg1">
                <a:alpha val="5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A2DD0-3367-2D2B-245A-B00ED7713C39}"/>
              </a:ext>
            </a:extLst>
          </p:cNvPr>
          <p:cNvSpPr>
            <a:spLocks noGrp="1"/>
          </p:cNvSpPr>
          <p:nvPr>
            <p:ph type="title"/>
          </p:nvPr>
        </p:nvSpPr>
        <p:spPr>
          <a:xfrm>
            <a:off x="612774" y="320040"/>
            <a:ext cx="10497186" cy="932688"/>
          </a:xfrm>
        </p:spPr>
        <p:txBody>
          <a:bodyPr>
            <a:normAutofit fontScale="90000"/>
          </a:bodyPr>
          <a:lstStyle/>
          <a:p>
            <a:pPr algn="ctr"/>
            <a:r>
              <a:rPr lang="en-US" dirty="0"/>
              <a:t>Societal Landscape ~ Feminism</a:t>
            </a:r>
            <a:br>
              <a:rPr lang="en-US" dirty="0"/>
            </a:br>
            <a:r>
              <a:rPr lang="en-US" dirty="0"/>
              <a:t>1</a:t>
            </a:r>
            <a:r>
              <a:rPr lang="en-US" baseline="30000" dirty="0"/>
              <a:t>st</a:t>
            </a:r>
            <a:r>
              <a:rPr lang="en-US" dirty="0"/>
              <a:t> Wave </a:t>
            </a:r>
            <a:r>
              <a:rPr lang="en-US" dirty="0">
                <a:solidFill>
                  <a:srgbClr val="000000"/>
                </a:solidFill>
              </a:rPr>
              <a:t>1800-1920</a:t>
            </a:r>
            <a:endParaRPr lang="en-US" dirty="0"/>
          </a:p>
        </p:txBody>
      </p:sp>
      <p:sp>
        <p:nvSpPr>
          <p:cNvPr id="3" name="Content Placeholder 2">
            <a:extLst>
              <a:ext uri="{FF2B5EF4-FFF2-40B4-BE49-F238E27FC236}">
                <a16:creationId xmlns:a16="http://schemas.microsoft.com/office/drawing/2014/main" id="{4764BBAE-B778-9431-E170-201FD0803528}"/>
              </a:ext>
            </a:extLst>
          </p:cNvPr>
          <p:cNvSpPr>
            <a:spLocks noGrp="1"/>
          </p:cNvSpPr>
          <p:nvPr>
            <p:ph sz="quarter" idx="14"/>
          </p:nvPr>
        </p:nvSpPr>
        <p:spPr>
          <a:xfrm>
            <a:off x="612774" y="1805940"/>
            <a:ext cx="5193666" cy="4101084"/>
          </a:xfrm>
        </p:spPr>
        <p:txBody>
          <a:bodyPr>
            <a:noAutofit/>
          </a:bodyPr>
          <a:lstStyle/>
          <a:p>
            <a:r>
              <a:rPr lang="en-US" sz="2400" b="1" dirty="0"/>
              <a:t>Key goals:</a:t>
            </a:r>
            <a:endParaRPr lang="en-US" sz="2400" dirty="0"/>
          </a:p>
          <a:p>
            <a:pPr lvl="0"/>
            <a:r>
              <a:rPr lang="en-US" sz="2400" dirty="0"/>
              <a:t>Women’s right to vote (suffrage)</a:t>
            </a:r>
          </a:p>
          <a:p>
            <a:pPr lvl="0"/>
            <a:r>
              <a:rPr lang="en-US" sz="2400" dirty="0"/>
              <a:t>Property rights</a:t>
            </a:r>
          </a:p>
          <a:p>
            <a:pPr lvl="0"/>
            <a:r>
              <a:rPr lang="en-US" sz="2400" dirty="0"/>
              <a:t>Access to education</a:t>
            </a:r>
          </a:p>
          <a:p>
            <a:pPr lvl="0"/>
            <a:r>
              <a:rPr lang="en-US" sz="2400" dirty="0"/>
              <a:t>Basic legal personhood for women</a:t>
            </a:r>
            <a:endParaRPr lang="en-US" sz="2400" b="0" i="0" u="none" strike="noStrike" dirty="0">
              <a:solidFill>
                <a:srgbClr val="000000"/>
              </a:solidFill>
              <a:effectLst/>
            </a:endParaRPr>
          </a:p>
          <a:p>
            <a:pPr marL="0" indent="0" algn="l" rtl="0" fontAlgn="base">
              <a:lnSpc>
                <a:spcPts val="3375"/>
              </a:lnSpc>
              <a:buNone/>
            </a:pPr>
            <a:endParaRPr lang="en-US" b="0" i="0" dirty="0">
              <a:solidFill>
                <a:srgbClr val="000000"/>
              </a:solidFill>
              <a:effectLst/>
            </a:endParaRPr>
          </a:p>
        </p:txBody>
      </p:sp>
      <p:sp>
        <p:nvSpPr>
          <p:cNvPr id="7" name="Content Placeholder 2">
            <a:extLst>
              <a:ext uri="{FF2B5EF4-FFF2-40B4-BE49-F238E27FC236}">
                <a16:creationId xmlns:a16="http://schemas.microsoft.com/office/drawing/2014/main" id="{70C02177-368E-6832-7DD9-4879210BF916}"/>
              </a:ext>
            </a:extLst>
          </p:cNvPr>
          <p:cNvSpPr txBox="1">
            <a:spLocks/>
          </p:cNvSpPr>
          <p:nvPr/>
        </p:nvSpPr>
        <p:spPr>
          <a:xfrm>
            <a:off x="6320154" y="1805940"/>
            <a:ext cx="5193666" cy="425348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Characteristics:</a:t>
            </a:r>
            <a:endParaRPr lang="en-US" sz="2400" dirty="0"/>
          </a:p>
          <a:p>
            <a:r>
              <a:rPr lang="en-US" sz="2400" dirty="0"/>
              <a:t>Rooted in liberal democratic ideals</a:t>
            </a:r>
          </a:p>
          <a:p>
            <a:r>
              <a:rPr lang="en-US" sz="2400" dirty="0"/>
              <a:t>Focused heavily on changing laws</a:t>
            </a:r>
          </a:p>
          <a:p>
            <a:r>
              <a:rPr lang="en-US" sz="2400" dirty="0"/>
              <a:t>Led primarily by middle‑ and upper‑class white women</a:t>
            </a:r>
          </a:p>
          <a:p>
            <a:pPr algn="ctr" fontAlgn="base">
              <a:lnSpc>
                <a:spcPts val="3375"/>
              </a:lnSpc>
            </a:pPr>
            <a:endParaRPr lang="en-US" dirty="0">
              <a:solidFill>
                <a:srgbClr val="000000"/>
              </a:solidFill>
            </a:endParaRPr>
          </a:p>
          <a:p>
            <a:pPr marL="342900" indent="-342900" fontAlgn="base">
              <a:lnSpc>
                <a:spcPts val="3375"/>
              </a:lnSpc>
              <a:buFont typeface="Arial" panose="020B0604020202020204" pitchFamily="34" charset="0"/>
              <a:buChar char="•"/>
            </a:pPr>
            <a:endParaRPr lang="en-US" dirty="0">
              <a:solidFill>
                <a:srgbClr val="000000"/>
              </a:solidFill>
            </a:endParaRPr>
          </a:p>
          <a:p>
            <a:pPr fontAlgn="base">
              <a:lnSpc>
                <a:spcPts val="3375"/>
              </a:lnSpc>
            </a:pPr>
            <a:endParaRPr lang="en-US" dirty="0">
              <a:solidFill>
                <a:srgbClr val="000000"/>
              </a:solidFill>
            </a:endParaRPr>
          </a:p>
        </p:txBody>
      </p:sp>
    </p:spTree>
    <p:extLst>
      <p:ext uri="{BB962C8B-B14F-4D97-AF65-F5344CB8AC3E}">
        <p14:creationId xmlns:p14="http://schemas.microsoft.com/office/powerpoint/2010/main" val="12121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3B45D-89FE-64B6-A928-47C985A6A1BE}"/>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1F76BFC-173A-A8A3-3886-64675E956E4B}"/>
              </a:ext>
            </a:extLst>
          </p:cNvPr>
          <p:cNvSpPr>
            <a:spLocks noGrp="1"/>
          </p:cNvSpPr>
          <p:nvPr>
            <p:ph type="pic" sz="quarter" idx="13"/>
          </p:nvPr>
        </p:nvSpPr>
        <p:spPr>
          <a:xfrm>
            <a:off x="1" y="-13716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Rectangle 7">
            <a:extLst>
              <a:ext uri="{FF2B5EF4-FFF2-40B4-BE49-F238E27FC236}">
                <a16:creationId xmlns:a16="http://schemas.microsoft.com/office/drawing/2014/main" id="{84891A4B-0BEC-A67E-51D9-CD8B5086EEB4}"/>
              </a:ext>
            </a:extLst>
          </p:cNvPr>
          <p:cNvSpPr/>
          <p:nvPr/>
        </p:nvSpPr>
        <p:spPr>
          <a:xfrm>
            <a:off x="0" y="-160020"/>
            <a:ext cx="12192000" cy="7018020"/>
          </a:xfrm>
          <a:prstGeom prst="rect">
            <a:avLst/>
          </a:prstGeom>
          <a:noFill/>
          <a:ln>
            <a:solidFill>
              <a:schemeClr val="bg1">
                <a:alpha val="5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277C62-60B4-3ED5-B165-BF567B681BDC}"/>
              </a:ext>
            </a:extLst>
          </p:cNvPr>
          <p:cNvSpPr>
            <a:spLocks noGrp="1"/>
          </p:cNvSpPr>
          <p:nvPr>
            <p:ph type="title"/>
          </p:nvPr>
        </p:nvSpPr>
        <p:spPr>
          <a:xfrm>
            <a:off x="612774" y="320040"/>
            <a:ext cx="10497186" cy="932688"/>
          </a:xfrm>
        </p:spPr>
        <p:txBody>
          <a:bodyPr>
            <a:normAutofit fontScale="90000"/>
          </a:bodyPr>
          <a:lstStyle/>
          <a:p>
            <a:pPr algn="ctr"/>
            <a:r>
              <a:rPr lang="en-US" dirty="0"/>
              <a:t>Societal Landscape ~ Feminism</a:t>
            </a:r>
            <a:br>
              <a:rPr lang="en-US" dirty="0"/>
            </a:br>
            <a:r>
              <a:rPr lang="en-US" dirty="0"/>
              <a:t>2</a:t>
            </a:r>
            <a:r>
              <a:rPr lang="en-US" baseline="30000" dirty="0"/>
              <a:t>nd</a:t>
            </a:r>
            <a:r>
              <a:rPr lang="en-US" dirty="0"/>
              <a:t> Wave </a:t>
            </a:r>
            <a:r>
              <a:rPr lang="en-US" dirty="0">
                <a:solidFill>
                  <a:srgbClr val="000000"/>
                </a:solidFill>
              </a:rPr>
              <a:t>1960-1980</a:t>
            </a:r>
            <a:endParaRPr lang="en-US" dirty="0"/>
          </a:p>
        </p:txBody>
      </p:sp>
      <p:sp>
        <p:nvSpPr>
          <p:cNvPr id="9" name="Content Placeholder 2">
            <a:extLst>
              <a:ext uri="{FF2B5EF4-FFF2-40B4-BE49-F238E27FC236}">
                <a16:creationId xmlns:a16="http://schemas.microsoft.com/office/drawing/2014/main" id="{4FA9045A-928C-27A3-3E3C-5B9BACAE14DB}"/>
              </a:ext>
            </a:extLst>
          </p:cNvPr>
          <p:cNvSpPr>
            <a:spLocks noGrp="1"/>
          </p:cNvSpPr>
          <p:nvPr>
            <p:ph sz="quarter" idx="14"/>
          </p:nvPr>
        </p:nvSpPr>
        <p:spPr>
          <a:xfrm>
            <a:off x="445770" y="1428750"/>
            <a:ext cx="5601336" cy="5280660"/>
          </a:xfrm>
        </p:spPr>
        <p:txBody>
          <a:bodyPr>
            <a:noAutofit/>
          </a:bodyPr>
          <a:lstStyle/>
          <a:p>
            <a:r>
              <a:rPr lang="en-US" sz="2400" b="1" dirty="0"/>
              <a:t>Key goals:</a:t>
            </a:r>
            <a:endParaRPr lang="en-US" sz="2400" dirty="0"/>
          </a:p>
          <a:p>
            <a:pPr marL="342900" lvl="0" indent="-342900">
              <a:buFont typeface="Arial" panose="020B0604020202020204" pitchFamily="34" charset="0"/>
              <a:buChar char="•"/>
            </a:pPr>
            <a:r>
              <a:rPr lang="en-US" sz="2400" dirty="0"/>
              <a:t>Workplace equality and anti‑discrimination</a:t>
            </a:r>
          </a:p>
          <a:p>
            <a:pPr marL="342900" lvl="0" indent="-342900">
              <a:buFont typeface="Arial" panose="020B0604020202020204" pitchFamily="34" charset="0"/>
              <a:buChar char="•"/>
            </a:pPr>
            <a:r>
              <a:rPr lang="en-US" sz="2400" dirty="0"/>
              <a:t>Reproductive rights (birth control, abortion access)</a:t>
            </a:r>
          </a:p>
          <a:p>
            <a:pPr marL="342900" lvl="0" indent="-342900">
              <a:buFont typeface="Arial" panose="020B0604020202020204" pitchFamily="34" charset="0"/>
              <a:buChar char="•"/>
            </a:pPr>
            <a:r>
              <a:rPr lang="en-US" sz="2400" dirty="0"/>
              <a:t>Ending gender‑based violence</a:t>
            </a:r>
          </a:p>
          <a:p>
            <a:pPr marL="342900" lvl="0" indent="-342900">
              <a:buFont typeface="Arial" panose="020B0604020202020204" pitchFamily="34" charset="0"/>
              <a:buChar char="•"/>
            </a:pPr>
            <a:r>
              <a:rPr lang="en-US" sz="2400" dirty="0"/>
              <a:t>Challenging traditional gender roles</a:t>
            </a:r>
          </a:p>
          <a:p>
            <a:pPr marL="342900" lvl="0" indent="-342900">
              <a:buFont typeface="Arial" panose="020B0604020202020204" pitchFamily="34" charset="0"/>
              <a:buChar char="•"/>
            </a:pPr>
            <a:r>
              <a:rPr lang="en-US" sz="2400" dirty="0"/>
              <a:t>Expanding women’s participation in all spheres of society (e.g. Breaking the glass ceiling)</a:t>
            </a:r>
            <a:endParaRPr lang="en-US" sz="2400" b="0" i="0" u="none" strike="noStrike" dirty="0">
              <a:solidFill>
                <a:srgbClr val="000000"/>
              </a:solidFill>
              <a:effectLst/>
            </a:endParaRPr>
          </a:p>
          <a:p>
            <a:pPr marL="0" indent="0" algn="l" rtl="0" fontAlgn="base">
              <a:lnSpc>
                <a:spcPts val="3375"/>
              </a:lnSpc>
              <a:buNone/>
            </a:pPr>
            <a:endParaRPr lang="en-US" b="0" i="0" dirty="0">
              <a:solidFill>
                <a:srgbClr val="000000"/>
              </a:solidFill>
              <a:effectLst/>
            </a:endParaRPr>
          </a:p>
        </p:txBody>
      </p:sp>
      <p:sp>
        <p:nvSpPr>
          <p:cNvPr id="11" name="Content Placeholder 2">
            <a:extLst>
              <a:ext uri="{FF2B5EF4-FFF2-40B4-BE49-F238E27FC236}">
                <a16:creationId xmlns:a16="http://schemas.microsoft.com/office/drawing/2014/main" id="{8FF84363-D352-77F1-EAFD-C16C6A734249}"/>
              </a:ext>
            </a:extLst>
          </p:cNvPr>
          <p:cNvSpPr txBox="1">
            <a:spLocks/>
          </p:cNvSpPr>
          <p:nvPr/>
        </p:nvSpPr>
        <p:spPr>
          <a:xfrm>
            <a:off x="6320154" y="1463040"/>
            <a:ext cx="5601336" cy="425348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Characteristics:</a:t>
            </a:r>
            <a:endParaRPr lang="en-US" sz="2400" dirty="0"/>
          </a:p>
          <a:p>
            <a:pPr marL="342900" lvl="0" indent="-342900">
              <a:buFont typeface="Arial" panose="020B0604020202020204" pitchFamily="34" charset="0"/>
              <a:buChar char="•"/>
            </a:pPr>
            <a:r>
              <a:rPr lang="en-US" sz="2400" dirty="0"/>
              <a:t>“The personal is political”</a:t>
            </a:r>
          </a:p>
          <a:p>
            <a:pPr marL="342900" lvl="0" indent="-342900">
              <a:buFont typeface="Arial" panose="020B0604020202020204" pitchFamily="34" charset="0"/>
              <a:buChar char="•"/>
            </a:pPr>
            <a:r>
              <a:rPr lang="en-US" sz="2400" dirty="0"/>
              <a:t>Included consciousness‑raising groups</a:t>
            </a:r>
          </a:p>
          <a:p>
            <a:pPr marL="342900" lvl="0" indent="-342900">
              <a:buFont typeface="Arial" panose="020B0604020202020204" pitchFamily="34" charset="0"/>
              <a:buChar char="•"/>
            </a:pPr>
            <a:r>
              <a:rPr lang="en-US" sz="2400" dirty="0"/>
              <a:t>More systemic critique of patriarchy (“It’s a man’s world”)</a:t>
            </a:r>
          </a:p>
          <a:p>
            <a:pPr algn="ctr" fontAlgn="base">
              <a:lnSpc>
                <a:spcPts val="3375"/>
              </a:lnSpc>
            </a:pPr>
            <a:endParaRPr lang="en-US" dirty="0">
              <a:solidFill>
                <a:srgbClr val="000000"/>
              </a:solidFill>
            </a:endParaRPr>
          </a:p>
          <a:p>
            <a:pPr marL="342900" indent="-342900" fontAlgn="base">
              <a:lnSpc>
                <a:spcPts val="3375"/>
              </a:lnSpc>
              <a:buFont typeface="Arial" panose="020B0604020202020204" pitchFamily="34" charset="0"/>
              <a:buChar char="•"/>
            </a:pPr>
            <a:endParaRPr lang="en-US" dirty="0">
              <a:solidFill>
                <a:srgbClr val="000000"/>
              </a:solidFill>
            </a:endParaRPr>
          </a:p>
          <a:p>
            <a:pPr fontAlgn="base">
              <a:lnSpc>
                <a:spcPts val="3375"/>
              </a:lnSpc>
            </a:pPr>
            <a:endParaRPr lang="en-US" dirty="0">
              <a:solidFill>
                <a:srgbClr val="000000"/>
              </a:solidFill>
            </a:endParaRPr>
          </a:p>
        </p:txBody>
      </p:sp>
    </p:spTree>
    <p:extLst>
      <p:ext uri="{BB962C8B-B14F-4D97-AF65-F5344CB8AC3E}">
        <p14:creationId xmlns:p14="http://schemas.microsoft.com/office/powerpoint/2010/main" val="130132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EC030-5F23-29A3-A245-347CFFE21658}"/>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418CB5A-6CBB-7077-D4BF-27266E271DCE}"/>
              </a:ext>
            </a:extLst>
          </p:cNvPr>
          <p:cNvSpPr>
            <a:spLocks noGrp="1"/>
          </p:cNvSpPr>
          <p:nvPr>
            <p:ph type="pic" sz="quarter" idx="13"/>
          </p:nvPr>
        </p:nvSpPr>
        <p:spPr>
          <a:xfrm>
            <a:off x="1" y="-148590"/>
            <a:ext cx="12192000" cy="6995160"/>
          </a:xfrm>
          <a:blipFill dpi="0" rotWithShape="1">
            <a:blip r:embed="rId2">
              <a:alphaModFix amt="35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Rectangle 7">
            <a:extLst>
              <a:ext uri="{FF2B5EF4-FFF2-40B4-BE49-F238E27FC236}">
                <a16:creationId xmlns:a16="http://schemas.microsoft.com/office/drawing/2014/main" id="{FAD120CF-B6B8-48C6-6AB2-3835AA7525D9}"/>
              </a:ext>
            </a:extLst>
          </p:cNvPr>
          <p:cNvSpPr/>
          <p:nvPr/>
        </p:nvSpPr>
        <p:spPr>
          <a:xfrm>
            <a:off x="0" y="-160020"/>
            <a:ext cx="12192000" cy="7018020"/>
          </a:xfrm>
          <a:prstGeom prst="rect">
            <a:avLst/>
          </a:prstGeom>
          <a:noFill/>
          <a:ln>
            <a:solidFill>
              <a:schemeClr val="bg1">
                <a:alpha val="5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C2B21-2203-4F70-048C-3B8EDEE3EADD}"/>
              </a:ext>
            </a:extLst>
          </p:cNvPr>
          <p:cNvSpPr>
            <a:spLocks noGrp="1"/>
          </p:cNvSpPr>
          <p:nvPr>
            <p:ph type="title"/>
          </p:nvPr>
        </p:nvSpPr>
        <p:spPr>
          <a:xfrm>
            <a:off x="612774" y="320040"/>
            <a:ext cx="10497186" cy="932688"/>
          </a:xfrm>
        </p:spPr>
        <p:txBody>
          <a:bodyPr>
            <a:normAutofit fontScale="90000"/>
          </a:bodyPr>
          <a:lstStyle/>
          <a:p>
            <a:pPr algn="ctr"/>
            <a:r>
              <a:rPr lang="en-US" dirty="0"/>
              <a:t>Societal Landscape ~ Feminism</a:t>
            </a:r>
            <a:br>
              <a:rPr lang="en-US" dirty="0"/>
            </a:br>
            <a:r>
              <a:rPr lang="en-US" dirty="0"/>
              <a:t>3</a:t>
            </a:r>
            <a:r>
              <a:rPr lang="en-US" baseline="30000" dirty="0"/>
              <a:t>rd</a:t>
            </a:r>
            <a:r>
              <a:rPr lang="en-US" dirty="0"/>
              <a:t> Wave </a:t>
            </a:r>
            <a:r>
              <a:rPr lang="en-US" dirty="0">
                <a:solidFill>
                  <a:srgbClr val="000000"/>
                </a:solidFill>
              </a:rPr>
              <a:t>1990-2010</a:t>
            </a:r>
            <a:endParaRPr lang="en-US" dirty="0"/>
          </a:p>
        </p:txBody>
      </p:sp>
      <p:sp>
        <p:nvSpPr>
          <p:cNvPr id="5" name="Content Placeholder 2">
            <a:extLst>
              <a:ext uri="{FF2B5EF4-FFF2-40B4-BE49-F238E27FC236}">
                <a16:creationId xmlns:a16="http://schemas.microsoft.com/office/drawing/2014/main" id="{640FF0D2-0FFF-E0C1-85CF-832F65C3A84A}"/>
              </a:ext>
            </a:extLst>
          </p:cNvPr>
          <p:cNvSpPr>
            <a:spLocks noGrp="1"/>
          </p:cNvSpPr>
          <p:nvPr>
            <p:ph sz="quarter" idx="14"/>
          </p:nvPr>
        </p:nvSpPr>
        <p:spPr>
          <a:xfrm>
            <a:off x="320040" y="1520190"/>
            <a:ext cx="5486400" cy="4101084"/>
          </a:xfrm>
        </p:spPr>
        <p:txBody>
          <a:bodyPr>
            <a:noAutofit/>
          </a:bodyPr>
          <a:lstStyle/>
          <a:p>
            <a:r>
              <a:rPr lang="en-US" sz="2400" b="1" dirty="0"/>
              <a:t>Key goals:</a:t>
            </a:r>
            <a:endParaRPr lang="en-US" sz="2400" dirty="0"/>
          </a:p>
          <a:p>
            <a:pPr marL="342900" lvl="0" indent="-342900">
              <a:buFont typeface="Arial" panose="020B0604020202020204" pitchFamily="34" charset="0"/>
              <a:buChar char="•"/>
            </a:pPr>
            <a:r>
              <a:rPr lang="en-US" sz="2400" dirty="0"/>
              <a:t>Inclusion of race, sexuality, class, ability, and cultural identity within feminism</a:t>
            </a:r>
          </a:p>
          <a:p>
            <a:pPr marL="342900" lvl="0" indent="-342900">
              <a:buFont typeface="Arial" panose="020B0604020202020204" pitchFamily="34" charset="0"/>
              <a:buChar char="•"/>
            </a:pPr>
            <a:r>
              <a:rPr lang="en-US" sz="2400" dirty="0"/>
              <a:t>Challenging gender norms and binaries</a:t>
            </a:r>
          </a:p>
          <a:p>
            <a:pPr marL="342900" lvl="0" indent="-342900">
              <a:buFont typeface="Arial" panose="020B0604020202020204" pitchFamily="34" charset="0"/>
              <a:buChar char="•"/>
            </a:pPr>
            <a:r>
              <a:rPr lang="en-US" sz="2400" dirty="0"/>
              <a:t>Reclaiming femininity and sexuality</a:t>
            </a:r>
          </a:p>
          <a:p>
            <a:pPr marL="342900" lvl="0" indent="-342900">
              <a:buFont typeface="Arial" panose="020B0604020202020204" pitchFamily="34" charset="0"/>
              <a:buChar char="•"/>
            </a:pPr>
            <a:r>
              <a:rPr lang="en-US" sz="2400" dirty="0"/>
              <a:t>Expanding the definition of “woman” and gender expression</a:t>
            </a:r>
          </a:p>
        </p:txBody>
      </p:sp>
      <p:sp>
        <p:nvSpPr>
          <p:cNvPr id="10" name="Content Placeholder 2">
            <a:extLst>
              <a:ext uri="{FF2B5EF4-FFF2-40B4-BE49-F238E27FC236}">
                <a16:creationId xmlns:a16="http://schemas.microsoft.com/office/drawing/2014/main" id="{1AFB1A5F-874E-9051-8DB4-C7FFCF58CE3C}"/>
              </a:ext>
            </a:extLst>
          </p:cNvPr>
          <p:cNvSpPr txBox="1">
            <a:spLocks/>
          </p:cNvSpPr>
          <p:nvPr/>
        </p:nvSpPr>
        <p:spPr>
          <a:xfrm>
            <a:off x="6320154" y="1474470"/>
            <a:ext cx="5551806" cy="425348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Characteristics:</a:t>
            </a:r>
            <a:endParaRPr lang="en-US" sz="2400" dirty="0"/>
          </a:p>
          <a:p>
            <a:pPr marL="342900" lvl="0" indent="-342900">
              <a:buFont typeface="Arial" panose="020B0604020202020204" pitchFamily="34" charset="0"/>
              <a:buChar char="•"/>
            </a:pPr>
            <a:r>
              <a:rPr lang="en-US" sz="2400" dirty="0"/>
              <a:t>Strong focus on intersectionality (term by Kimberlé Crenshaw); advantaged/disadvantaged; oppressor/oppressed</a:t>
            </a:r>
          </a:p>
          <a:p>
            <a:pPr marL="342900" lvl="0" indent="-342900">
              <a:buFont typeface="Arial" panose="020B0604020202020204" pitchFamily="34" charset="0"/>
              <a:buChar char="•"/>
            </a:pPr>
            <a:r>
              <a:rPr lang="en-US" sz="2400" dirty="0"/>
              <a:t>Emphasis on individuality and personal empowerment</a:t>
            </a:r>
          </a:p>
          <a:p>
            <a:pPr marL="342900" lvl="0" indent="-342900">
              <a:buFont typeface="Arial" panose="020B0604020202020204" pitchFamily="34" charset="0"/>
              <a:buChar char="•"/>
            </a:pPr>
            <a:r>
              <a:rPr lang="en-US" sz="2400" dirty="0"/>
              <a:t>Critique of earlier waves for being too white, middle‑class, and cisgender</a:t>
            </a:r>
            <a:endParaRPr lang="en-US" sz="2400" dirty="0">
              <a:solidFill>
                <a:srgbClr val="000000"/>
              </a:solidFill>
            </a:endParaRPr>
          </a:p>
        </p:txBody>
      </p:sp>
    </p:spTree>
    <p:extLst>
      <p:ext uri="{BB962C8B-B14F-4D97-AF65-F5344CB8AC3E}">
        <p14:creationId xmlns:p14="http://schemas.microsoft.com/office/powerpoint/2010/main" val="15350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Lst>
  </p:timing>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A2E174-8201-44C8-8E86-D532E6482AAF}">
  <ds:schemaRefs>
    <ds:schemaRef ds:uri="http://schemas.openxmlformats.org/package/2006/metadata/core-properties"/>
    <ds:schemaRef ds:uri="http://purl.org/dc/dcmitype/"/>
    <ds:schemaRef ds:uri="http://schemas.microsoft.com/office/2006/metadata/properties"/>
    <ds:schemaRef ds:uri="230e9df3-be65-4c73-a93b-d1236ebd677e"/>
    <ds:schemaRef ds:uri="http://purl.org/dc/terms/"/>
    <ds:schemaRef ds:uri="http://purl.org/dc/elements/1.1/"/>
    <ds:schemaRef ds:uri="http://schemas.microsoft.com/office/2006/documentManagement/types"/>
    <ds:schemaRef ds:uri="http://schemas.microsoft.com/office/infopath/2007/PartnerControls"/>
    <ds:schemaRef ds:uri="http://schemas.microsoft.com/sharepoint/v3"/>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7815C017-F059-461C-B5CA-F74FA8291930}">
  <ds:schemaRefs>
    <ds:schemaRef ds:uri="http://schemas.microsoft.com/sharepoint/v3/contenttype/forms"/>
  </ds:schemaRefs>
</ds:datastoreItem>
</file>

<file path=customXml/itemProps3.xml><?xml version="1.0" encoding="utf-8"?>
<ds:datastoreItem xmlns:ds="http://schemas.openxmlformats.org/officeDocument/2006/customXml" ds:itemID="{AF7CFCFE-9E11-486F-94A1-AD5EF62DE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1f13b54-0736-4885-a43b-80d7e53ca78c}" enabled="0" method="" siteId="{91f13b54-0736-4885-a43b-80d7e53ca78c}" removed="1"/>
</clbl:labelList>
</file>

<file path=docProps/app.xml><?xml version="1.0" encoding="utf-8"?>
<Properties xmlns="http://schemas.openxmlformats.org/officeDocument/2006/extended-properties" xmlns:vt="http://schemas.openxmlformats.org/officeDocument/2006/docPropsVTypes">
  <Template>{3ACBB951-8944-40D3-AE4B-9344D949937B}9db5ba7a-f6a8-423e-8130-f3099013613b-TF6f351658-02aa-4255-a406-604a46294ca9_win32</Template>
  <TotalTime>575</TotalTime>
  <Words>1682</Words>
  <Application>Microsoft Office PowerPoint</Application>
  <PresentationFormat>Widescreen</PresentationFormat>
  <Paragraphs>181</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Neue Haas Grotesk Text Pro</vt:lpstr>
      <vt:lpstr>Wingdings</vt:lpstr>
      <vt:lpstr>Helena</vt:lpstr>
      <vt:lpstr>Engaging Women in Ministry</vt:lpstr>
      <vt:lpstr>Outline</vt:lpstr>
      <vt:lpstr>The Current WELS Landscape</vt:lpstr>
      <vt:lpstr>The Current WELS Landscape</vt:lpstr>
      <vt:lpstr>The Current WELS Landscape</vt:lpstr>
      <vt:lpstr>The Current WELS Landscape</vt:lpstr>
      <vt:lpstr>Societal Landscape ~ Feminism 1st Wave 1800-1920</vt:lpstr>
      <vt:lpstr>Societal Landscape ~ Feminism 2nd Wave 1960-1980</vt:lpstr>
      <vt:lpstr>Societal Landscape ~ Feminism 3rd Wave 1990-2010</vt:lpstr>
      <vt:lpstr>PowerPoint Presentation</vt:lpstr>
      <vt:lpstr>Blue and White Collar Cultural Influences</vt:lpstr>
      <vt:lpstr>10 Minute Breakout Discussion</vt:lpstr>
      <vt:lpstr>Engaging Men and Women with the Word (A Matter of Stewardship)</vt:lpstr>
      <vt:lpstr>Engaging Men and Women with the Word (Embrace God’s Design Differences)</vt:lpstr>
      <vt:lpstr>Engaging Men and Women with the Word (Embrace God’s Design Differences)</vt:lpstr>
      <vt:lpstr>Engaging Men and Women with the Word (Divinely Establish Role Differences)</vt:lpstr>
      <vt:lpstr>10 Minute Breakout Discussion</vt:lpstr>
      <vt:lpstr>Engaging Women’s Input </vt:lpstr>
      <vt:lpstr>Engaging Women’s Input </vt:lpstr>
      <vt:lpstr>Engaging Women’s Gifts </vt:lpstr>
      <vt:lpstr>Engaging Women’s Gifts </vt:lpstr>
      <vt:lpstr>Local Ministry Analysis Check the boxes next to areas most in need of enhancement in your congregation</vt:lpstr>
      <vt:lpstr>Local Ministry Adjustments Sketch out a prioritized plan to address the areas you highlighted in the previous slide</vt:lpstr>
      <vt:lpstr>Local Ministry Adjustments Sketch out a prioritized plan to address the areas you highlighted in the previous slide</vt:lpstr>
      <vt:lpstr>Local Ministry Adjustments Sketch out a prioritized plan to address the areas you highlighted in the previous slide</vt:lpstr>
      <vt:lpstr>Q &amp; A</vt:lpstr>
      <vt:lpstr>Source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Dennis C. Klatt</dc:creator>
  <cp:lastModifiedBy>Dennis C. Klatt</cp:lastModifiedBy>
  <cp:revision>1</cp:revision>
  <cp:lastPrinted>2026-04-14T00:06:46Z</cp:lastPrinted>
  <dcterms:created xsi:type="dcterms:W3CDTF">2026-04-06T17:48:32Z</dcterms:created>
  <dcterms:modified xsi:type="dcterms:W3CDTF">2026-04-17T23:22:42Z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